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0211"/>
  </p:normalViewPr>
  <p:slideViewPr>
    <p:cSldViewPr snapToGrid="0" snapToObjects="1">
      <p:cViewPr varScale="1">
        <p:scale>
          <a:sx n="65" d="100"/>
          <a:sy n="65" d="100"/>
        </p:scale>
        <p:origin x="912"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ADDFEF2E-6062-D243-B386-10672D1C40B7}"/>
    <pc:docChg chg="undo custSel modSld">
      <pc:chgData name="Samuel Davies" userId="4bb99b2c-4e56-4c10-ad8a-c1b2d904d94c" providerId="ADAL" clId="{ADDFEF2E-6062-D243-B386-10672D1C40B7}" dt="2020-12-09T21:32:56.655" v="8" actId="20577"/>
      <pc:docMkLst>
        <pc:docMk/>
      </pc:docMkLst>
      <pc:sldChg chg="modNotesTx">
        <pc:chgData name="Samuel Davies" userId="4bb99b2c-4e56-4c10-ad8a-c1b2d904d94c" providerId="ADAL" clId="{ADDFEF2E-6062-D243-B386-10672D1C40B7}" dt="2020-12-09T20:29:05.124" v="1" actId="20577"/>
        <pc:sldMkLst>
          <pc:docMk/>
          <pc:sldMk cId="2287892413" sldId="268"/>
        </pc:sldMkLst>
      </pc:sldChg>
      <pc:sldChg chg="modSp mod">
        <pc:chgData name="Samuel Davies" userId="4bb99b2c-4e56-4c10-ad8a-c1b2d904d94c" providerId="ADAL" clId="{ADDFEF2E-6062-D243-B386-10672D1C40B7}" dt="2020-12-09T20:29:31.066" v="3" actId="255"/>
        <pc:sldMkLst>
          <pc:docMk/>
          <pc:sldMk cId="1277173191" sldId="279"/>
        </pc:sldMkLst>
        <pc:spChg chg="mod">
          <ac:chgData name="Samuel Davies" userId="4bb99b2c-4e56-4c10-ad8a-c1b2d904d94c" providerId="ADAL" clId="{ADDFEF2E-6062-D243-B386-10672D1C40B7}" dt="2020-12-09T20:29:31.066" v="3" actId="255"/>
          <ac:spMkLst>
            <pc:docMk/>
            <pc:sldMk cId="1277173191" sldId="279"/>
            <ac:spMk id="3" creationId="{2A7895A4-A370-4F49-96A1-B01D9EBAEF69}"/>
          </ac:spMkLst>
        </pc:spChg>
      </pc:sldChg>
      <pc:sldChg chg="modSp mod">
        <pc:chgData name="Samuel Davies" userId="4bb99b2c-4e56-4c10-ad8a-c1b2d904d94c" providerId="ADAL" clId="{ADDFEF2E-6062-D243-B386-10672D1C40B7}" dt="2020-12-09T21:32:56.655" v="8" actId="20577"/>
        <pc:sldMkLst>
          <pc:docMk/>
          <pc:sldMk cId="248040372" sldId="280"/>
        </pc:sldMkLst>
        <pc:spChg chg="mod">
          <ac:chgData name="Samuel Davies" userId="4bb99b2c-4e56-4c10-ad8a-c1b2d904d94c" providerId="ADAL" clId="{ADDFEF2E-6062-D243-B386-10672D1C40B7}" dt="2020-12-09T21:32:56.655" v="8" actId="20577"/>
          <ac:spMkLst>
            <pc:docMk/>
            <pc:sldMk cId="248040372"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Toto školení poskytuje pokyny k různým mechanickým a pneumatickým manipulačním a přepravním systémům pro interní přesuny produktů obsahujících krystalický oxid křemičitý, zejména pokud jsou suché.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Přeprava materiálů obsahujících krystalický oxid křemičitý může vést k tomu, že se do vzduchu dostanou částečky prachu. Uzavřené systémy jsou neúčinnějším technickým opatřením pro omezování prašnosti (zapouzdření, uzavřený prostor).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Přepravní systémy jsou typicky pneumatické (tj. fungují na stlačený plyn či vzduch), jelikož to je efektivnější možnost.</a:t>
            </a:r>
          </a:p>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Pokud není uzavřený systém k dispozici, může být alternativou k plnému zavření namočení suchých materiálů.</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020595" y="429114"/>
            <a:ext cx="379675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U MANIPULAČNÍCH SYSTÉMŮ</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6927091" cy="1483849"/>
          </a:xfrm>
        </p:spPr>
        <p:txBody>
          <a:bodyPr anchor="t"/>
          <a:lstStyle/>
          <a:p>
            <a:r>
              <a:rPr lang="cs" sz="3000" b="1" i="0" strike="noStrike" cap="none" spc="0" baseline="0" dirty="0">
                <a:solidFill>
                  <a:srgbClr val="FFFFFF"/>
                </a:solidFill>
                <a:effectLst/>
                <a:latin typeface="Helvetica"/>
                <a:ea typeface="Helvetica"/>
                <a:cs typeface="Helvetica"/>
              </a:rPr>
              <a:t>ŠKOLENÍ O OSVĚDČENÝCH POSTUPECH U MANIPULAČNÍCH A PŘEPRAVNÍCH SYSTÉMŮ</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8023124" y="358815"/>
            <a:ext cx="3748330"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770744"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endParaRPr lang="cs-CZ" sz="1800" dirty="0"/>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se navrhují uzavřené manipulační a přepravní systémy, aby se zamezilo uvolňování dýchatelného krystalického oxidu křemičitého (RCS) na pracovišti při manipulaci s objemnými materiály</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solidFill>
                <a:srgbClr val="FF0000"/>
              </a:solidFill>
            </a:endParaRPr>
          </a:p>
          <a:p>
            <a:pPr marL="285750" indent="-285750">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Manipulační a přepravní řešení využívají uzavřené systémy, co je jedna z pěti hlavních technik omezování prašnosti.</a:t>
            </a:r>
          </a:p>
          <a:p>
            <a:pPr marL="342900" indent="-342900">
              <a:lnSpc>
                <a:spcPts val="2700"/>
              </a:lnSpc>
              <a:buFontTx/>
              <a:buChar char="-"/>
            </a:pPr>
            <a:endParaRPr lang="en-US" sz="1800"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61600"/>
            <a:ext cx="6154498"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Správné fungování tohoto zařízení má zásadní význam pro naši ochranu před RCS.</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JAK UZAVŘENÉ SYSTÉMY POMÁHAJÍ SNÍŽIT EXPOZICI VŮČI RCS</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spcAft>
                <a:spcPts val="1000"/>
              </a:spcAft>
            </a:pPr>
            <a:r>
              <a:rPr lang="cs" sz="1800" b="0" i="0" strike="noStrike" cap="none" spc="0" baseline="0" dirty="0">
                <a:solidFill>
                  <a:srgbClr val="000000"/>
                </a:solidFill>
                <a:effectLst/>
                <a:latin typeface="Helvetica"/>
                <a:ea typeface="Helvetica"/>
                <a:cs typeface="Helvetica"/>
              </a:rPr>
              <a:t>Uzavřené systémy jsou neúčinnějším technickým opatřením pro omezování prašnosti. K přínosům patří:</a:t>
            </a:r>
          </a:p>
          <a:p>
            <a:pPr marL="342900" indent="-342900">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Snížení/eliminace expozice vůči prachu </a:t>
            </a:r>
          </a:p>
          <a:p>
            <a:pPr marL="342900" indent="-342900">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Rychlá, nákladově efektivní přeprava materiálů</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Omezené riziko chyb lidského faktoru a úrazů</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TYPY UZAVŘENÝCH PŘEPRAVNÍCH SYSTÉMŮ</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Šnekové dopravníky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Pásové dopravníky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Korečkové elevátory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Vibrační podávače</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pro školitele – přidejte obrázek a informace o přepravních systémech relevantních pro váš pracovní kontext (připadá-li v to úvahu)</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747324" cy="850900"/>
          </a:xfrm>
        </p:spPr>
        <p:txBody>
          <a:bodyPr anchor="t"/>
          <a:lstStyle/>
          <a:p>
            <a:r>
              <a:rPr lang="cs" sz="3000" b="1" i="0" strike="noStrike" cap="none" spc="0" baseline="0" dirty="0">
                <a:solidFill>
                  <a:srgbClr val="F6A317"/>
                </a:solidFill>
                <a:effectLst/>
                <a:latin typeface="Helvetica"/>
                <a:ea typeface="Helvetica"/>
                <a:cs typeface="Helvetica"/>
              </a:rPr>
              <a:t>UZAVŘENÉ MANIPULAČNÍ SYSTÉMY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0068240" cy="3230407"/>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Hledejte viditelné známky poškození, zejména v místech velkého opotřebení (např. ohyby)</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Úniky odstraňujte okamžitě pomocí vysavače či mokrého čištění</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Sledujte stav zařízení pro čištění dopravníkového pásu a dle potřeby je upravte</a:t>
            </a:r>
          </a:p>
          <a:p>
            <a:pPr marL="285750" indent="-285750">
              <a:spcAft>
                <a:spcPts val="10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Informujte vedoucího pracoviště o možných únicích/problémech</a:t>
            </a:r>
          </a:p>
          <a:p>
            <a:pPr marL="285750" indent="-285750">
              <a:spcAft>
                <a:spcPts val="10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Plánujte postup pro případ, že nastane závada. Určete například bezpečný způsob k odstranění překážek</a:t>
            </a:r>
          </a:p>
          <a:p>
            <a:pPr>
              <a:buSzPct val="85000"/>
            </a:pPr>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Nepřetěžujte manipulační systémy materiálem</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Nepřevážejte předměty, které nejsou určeny pro uzavřený systém</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Neprovádějte neoprávněné změny v systému. Obraťte se na příslušného specialistu.</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655944" cy="3682369"/>
          </a:xfrm>
        </p:spPr>
        <p:txBody>
          <a:bodyPr/>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Uzavřené přepravní systémy jsou nejlepším způsobem k řízení prašnosti při přepravě velkoobjemových materiálů.</a:t>
            </a:r>
          </a:p>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Pamatujte: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Jsou-li uzavřené systémy k dispozici, používejte je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Kontrolujte, zda systémy nemají viditelné známky poškození</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Závady oznamujte nadřízenému</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Školitel může přidat kontextuální závěry</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DALŠÍ ZDROJE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851424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3" history="0"/>
              </a:rPr>
              <a:t>Osvědčené postupy pro manipulační a přepravní systémy (list 2.1.11)</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4"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5" history="0"/>
              </a:rPr>
              <a:t>Průvodce NEPSI pro MSP</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5AEECA9E-FFDA-42DB-9BD7-79817896F2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22</TotalTime>
  <Words>849</Words>
  <Application>Microsoft Office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29</cp:revision>
  <dcterms:created xsi:type="dcterms:W3CDTF">2020-06-26T10:44:54Z</dcterms:created>
  <dcterms:modified xsi:type="dcterms:W3CDTF">2022-09-12T12:50:05Z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