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84014" autoAdjust="0"/>
  </p:normalViewPr>
  <p:slideViewPr>
    <p:cSldViewPr snapToGrid="0">
      <p:cViewPr varScale="1">
        <p:scale>
          <a:sx n="102" d="100"/>
          <a:sy n="102" d="100"/>
        </p:scale>
        <p:origin x="140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Arbeitnehmer bewährte Praktiken kennen, die die Belastung durch Quarzstaub begrenzen oder eliminieren.</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Diese Schulung beinhaltet Empfehlungen zum Entleeren von kleinen und großen Säcken gefüllt mit Materialien, die kristalline Kieselsäure enthalten.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 Entleerung von Säcken und die unsachgemäße Handhabung der leeren Säcke können zu einer erheblichen Staubbelastung führen. Aus diesem Grund sollten bewährte Praktiken bei der Entleerung befolgt werden. Für die Entleerung kleiner Säcke wird die Verwendung von automatischen oder halbautomatischen Entleerungsstationen empfohlen.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 Entleerung von Säcken und die unsachgemäße Handhabung der leeren Säcke können zu einer erheblichen Staubbelastung führen. Aus diesem Grund sollten bei der Sackentleerung bewährte Praktiken befolgt werden. Für die Entleerung kleiner Säcke wird die Verwendung von automatischen oder halbautomatischen Sackentleerungsstationen empfohlen.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Auch wenn dies nicht immer notwendig ist, wird die Verwendung von automatischen oder halbautomatischen Sackentleerungsstationen empfohlen, um Fehler und Verletzungen zu vermeiden.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Beim Zerkleinern von Säcken entsteht viel Staub. Arbeitskräfte sollten leere Säcke innerhalb der Zone aufrollen, in der Staub abgesaugt wird.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Wenn Sie den Inhalt eines kleinen Sacks entleeren, achten Sie darauf, dass das offene Ende von Ihnen weggedreht ist. Um die Staubentwicklung vollständig zu vermeiden, leeren Sie den Sack in einen großen Plastiksack, der von einem Metallrahmen gestützt und offengehalten wird.</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Big Bags sind kostengünstiger und umweltfreundlicher als die Verwendung mehrerer kleiner Säcke. Big Bags können so viel Material enthalten wie eine ganze Palette mit kleinen Säcken. Wenn sie voll sind, sind sie daher zu schwer, um ohne maschinelle Hilfe mit Ihnen zu arbeiten.</a:t>
            </a:r>
          </a:p>
          <a:p>
            <a:endParaRPr lang="en-GB"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Wenn Sie den Inhalt eines Schüttgut-Sacks durch Aufschneiden entleeren, wird die Nutzung von PSA empfohlen.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Vergewissern Sie sich vor dem Entleeren eines Sacks, dass sowohl die Belüftung als auch die Absauganlage funktionieren. Wenn Sie den Verdacht haben, dass ein Problem vorliegt, wenden Sie sich an den Manager vor Ort. Vergessen Sie nicht, auf äußere Faktoren, wie z.B. Zugluft, die einen großen Einfluss auf die Belüftungssysteme haben können, zu achten.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Verwenden Sie, falls vorhanden, Hilfen, um Fehler und Verletzungen zu vermeiden. Füllen Sie die Säcke nie zu voll, um unnötiges Verschütten zu vermeiden, das zusätzliche Gefahren mit sich bringen kann. Wenn etwas verschüttet wird, beseitigen Sie es sofort mit Hilfe von Nass- oder Trockenreinigungsmethoden.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de" sz="1400" b="1" i="0" strike="noStrike" cap="none" spc="0" baseline="0">
                <a:solidFill>
                  <a:srgbClr val="F6A317"/>
                </a:solidFill>
                <a:effectLst/>
                <a:latin typeface="Helvetica"/>
                <a:ea typeface="Helvetica"/>
                <a:cs typeface="Helvetica"/>
              </a:rPr>
              <a:t>BEWÄHRTE PRAKTIKEN ZUM ENTLEEREN VON SÄCKEN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 PRAKTIKEN ZUM ENTLEEREN VON SÄCKEN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630307" y="201706"/>
            <a:ext cx="3203105"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e" sz="2800" b="1" i="0" strike="noStrike" cap="none" spc="0" baseline="0" dirty="0">
                <a:solidFill>
                  <a:srgbClr val="F6A317"/>
                </a:solidFill>
                <a:effectLst/>
                <a:latin typeface="Helvetica"/>
                <a:ea typeface="Helvetica"/>
                <a:cs typeface="Helvetica"/>
              </a:rPr>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 sz="1800" b="0" i="0" strike="noStrike" cap="none" spc="0" baseline="0" dirty="0">
                <a:solidFill>
                  <a:srgbClr val="000000"/>
                </a:solidFill>
                <a:effectLst/>
                <a:latin typeface="Helvetica"/>
                <a:ea typeface="Helvetica"/>
                <a:cs typeface="Helvetica"/>
              </a:rPr>
              <a:t>Als Teil der Schulung zur Umsetzung der NEPSI bewährten Praktiken hat NEPSI eine Reihe an Lehrmaterial entwickelt. </a:t>
            </a:r>
          </a:p>
          <a:p>
            <a:pPr>
              <a:lnSpc>
                <a:spcPts val="2400"/>
              </a:lnSpc>
            </a:pPr>
            <a:r>
              <a:rPr lang="de" sz="1800" b="0" i="0" strike="noStrike" cap="none" spc="0" baseline="0" dirty="0">
                <a:solidFill>
                  <a:srgbClr val="000000"/>
                </a:solidFill>
                <a:effectLst/>
                <a:latin typeface="Helvetica"/>
                <a:ea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 sz="1800" b="0" i="0" strike="noStrike" cap="none" spc="0" baseline="0" dirty="0">
                <a:solidFill>
                  <a:srgbClr val="000000"/>
                </a:solidFill>
                <a:effectLst/>
                <a:latin typeface="Helvetica"/>
                <a:ea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a:t>
            </a:r>
            <a:r>
              <a:rPr lang="de" sz="1800" b="0" i="0" strike="noStrike" cap="none" spc="0" baseline="0">
                <a:solidFill>
                  <a:srgbClr val="000000"/>
                </a:solidFill>
                <a:effectLst/>
                <a:latin typeface="Helvetica"/>
                <a:ea typeface="Helvetica"/>
                <a:cs typeface="Helvetica"/>
              </a:rPr>
              <a:t>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Risiken beim Entleeren von Säcken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Wichtige Hinweise und bewährte Praktiken fürs Entleeren von kleinen und großen Säcken</a:t>
            </a:r>
          </a:p>
          <a:p>
            <a:pPr marL="285750" indent="-285750">
              <a:lnSpc>
                <a:spcPts val="2400"/>
              </a:lnSpc>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Das Entleeren der Säcke wird durch Einhausung, Absaugung/Belüftung und PSA begleitet, was drei der fünf wichtigsten Techniken zu Staubminimierung sind.</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932000"/>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2208297"/>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GUTE HYGIENE / SAUBERKEIT</a:t>
            </a:r>
          </a:p>
          <a:p>
            <a:r>
              <a:rPr lang="de" sz="1200" b="0" i="0" strike="noStrike" cap="none" spc="0" baseline="0" dirty="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636000"/>
            <a:ext cx="2200642"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932000"/>
            <a:ext cx="2134063" cy="1517897"/>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dirty="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SCHUTZAUSRÜSTUNG</a:t>
            </a:r>
          </a:p>
          <a:p>
            <a:r>
              <a:rPr lang="de" sz="1200" b="0" i="0" strike="noStrike" cap="none" spc="0" baseline="0" dirty="0">
                <a:solidFill>
                  <a:srgbClr val="000000"/>
                </a:solidFill>
                <a:effectLst/>
                <a:latin typeface="Calibri"/>
                <a:ea typeface="Calibri"/>
                <a:cs typeface="Calibri"/>
              </a:rPr>
              <a:t>PSA (z.B. Gesichtsmasken) schützt vor Staub, wenn alle anderen Kontrollmaßnahmen nicht ausreichen, um das Risiko zu minimieren.</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Diese Tätigkeit kann sehr staubig sein.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WIE DAS ENTLEEREN VON SÄCKEN RCS ERZEUGT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610109" cy="2938988"/>
          </a:xfrm>
        </p:spPr>
        <p:txBody>
          <a:bodyPr anchor="t"/>
          <a:lstStyle/>
          <a:p>
            <a:pPr marL="342900" indent="-342900">
              <a:lnSpc>
                <a:spcPts val="23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Beim Entleeren von Säcken wird Staub in die Luft geschleudert, wenn der Inhalt den Sack verlässt.</a:t>
            </a:r>
          </a:p>
          <a:p>
            <a:pPr marL="342900" indent="-342900">
              <a:lnSpc>
                <a:spcPts val="23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schnelle Entleerung von Säcken erzeugt eine Menge Staub, verringert die Luftqualität und setzt Arbeitskräfte möglicherweise RCS aus. </a:t>
            </a:r>
          </a:p>
          <a:p>
            <a:pPr marL="342900" indent="-342900">
              <a:lnSpc>
                <a:spcPts val="23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Feines, trockenes, pulverförmiges Material erzeugt bei der Handhabung den meisten Staub in der Luft.</a:t>
            </a:r>
          </a:p>
          <a:p>
            <a:pPr>
              <a:lnSpc>
                <a:spcPts val="2300"/>
              </a:lnSpc>
              <a:spcBef>
                <a:spcPts val="600"/>
              </a:spcBef>
            </a:pPr>
            <a:r>
              <a:rPr lang="de" sz="1800" b="0" i="0" strike="noStrike" cap="none" spc="0" baseline="0" dirty="0">
                <a:solidFill>
                  <a:srgbClr val="000000"/>
                </a:solidFill>
                <a:effectLst/>
                <a:latin typeface="Helvetica"/>
                <a:ea typeface="Helvetica"/>
                <a:cs typeface="Helvetica"/>
              </a:rPr>
              <a:t>Dieses Schulungspaket thematisiert zwei Arten von Säcken, die unterschiedliche Maßnahmen zur sicheren Handhabung erfordern.</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09807" y="2067197"/>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e" sz="2800" b="1" i="0" strike="noStrike" cap="none" spc="0" baseline="0" dirty="0">
                <a:solidFill>
                  <a:srgbClr val="F6A317"/>
                </a:solidFill>
                <a:effectLst/>
                <a:latin typeface="Helvetica"/>
                <a:ea typeface="Helvetica"/>
                <a:cs typeface="Helvetica"/>
              </a:rPr>
              <a:t>KLEINE SÄCKE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403486" cy="4042262"/>
          </a:xfrm>
        </p:spPr>
        <p:txBody>
          <a:bodyPr anchor="t"/>
          <a:lstStyle/>
          <a:p>
            <a:pPr>
              <a:lnSpc>
                <a:spcPts val="2200"/>
              </a:lnSpc>
            </a:pPr>
            <a:r>
              <a:rPr lang="de" b="0" i="0" strike="noStrike" cap="none" spc="0" baseline="0" dirty="0">
                <a:solidFill>
                  <a:srgbClr val="000000"/>
                </a:solidFill>
                <a:effectLst/>
                <a:latin typeface="Helvetica"/>
                <a:ea typeface="Helvetica"/>
                <a:cs typeface="Helvetica"/>
              </a:rPr>
              <a:t>Um die Staubentwicklung beim Entleeren von Säcken zu minimieren:</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Verwenden Sie nach Möglichkeit automatische oder halbautomatische Sackentleerungsstationen.</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Wenn der Prozess nicht automatisiert werden kann, sollte er eingehaust werden. Verwenden Sie eine manuelle Sackentleerungsstation, die mit einer Entlüftung ausgestattet ist, falls vorhanden.</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Kippen Sie den Inhalt vorsichtig mit dem offenen Ende von Ihnen weggedreht.</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Rollen Sie leere Säcke innerhalb der Zone auf, in der Staub abgesaugt wird.</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Tragen Sie PSA, wenn keine anderen Mittel vorhanden sind.</a:t>
            </a:r>
          </a:p>
          <a:p>
            <a:pPr marL="285750" indent="-285750">
              <a:lnSpc>
                <a:spcPct val="100000"/>
              </a:lnSpc>
              <a:spcBef>
                <a:spcPts val="300"/>
              </a:spcBef>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Entsorgen Sie leere Säcke in einen großen Plastiksack. Achten Sie darauf, dass er nicht zu voll ist. Verschließen Sie den Sack vor der Entsorgung.</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SCHÜTTGUT-SÄCKE (BIG BAGS)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282464" cy="3682369"/>
          </a:xfrm>
        </p:spPr>
        <p:txBody>
          <a:bodyPr/>
          <a:lstStyle/>
          <a:p>
            <a:pPr>
              <a:lnSpc>
                <a:spcPts val="2400"/>
              </a:lnSpc>
            </a:pPr>
            <a:r>
              <a:rPr lang="de" b="0" i="0" strike="noStrike" cap="none" spc="0" baseline="0" dirty="0">
                <a:solidFill>
                  <a:srgbClr val="000000"/>
                </a:solidFill>
                <a:effectLst/>
                <a:latin typeface="Helvetica"/>
                <a:ea typeface="Helvetica"/>
                <a:cs typeface="Helvetica"/>
              </a:rPr>
              <a:t>Um die Staubentwicklung beim Entleeren der Säcke zu minimieren:</a:t>
            </a:r>
          </a:p>
          <a:p>
            <a:pPr marL="342900" indent="-342900">
              <a:lnSpc>
                <a:spcPts val="2400"/>
              </a:lnSpc>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Verwenden Sie nach Möglichkeit automatische Sackentleerungsstationen. Sie sorgen für eine gute Abdichtung und verfügen über Systeme zum Auffangen von Staub und zur Kontrolle des Materialflusses.</a:t>
            </a:r>
          </a:p>
          <a:p>
            <a:pPr marL="342900" indent="-342900">
              <a:lnSpc>
                <a:spcPts val="2400"/>
              </a:lnSpc>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Verwenden Sie PSA, wenn Sie Big Bags manuell öffnen oder aufschneiden.</a:t>
            </a:r>
          </a:p>
          <a:p>
            <a:pPr marL="342900" indent="-342900">
              <a:lnSpc>
                <a:spcPts val="2400"/>
              </a:lnSpc>
              <a:buFont typeface="Arial" panose="020B0604020202020204" pitchFamily="34" charset="0"/>
              <a:buChar char="•"/>
            </a:pPr>
            <a:r>
              <a:rPr lang="de" b="0" i="0" strike="noStrike" cap="none" spc="0" baseline="0" dirty="0">
                <a:solidFill>
                  <a:srgbClr val="000000"/>
                </a:solidFill>
                <a:effectLst/>
                <a:latin typeface="Helvetica"/>
                <a:ea typeface="Helvetica"/>
                <a:cs typeface="Helvetica"/>
              </a:rPr>
              <a:t>Pressen Sie die leeren Säcke nicht von Hand zusammen. Legen Sie sie in einen großen Plastiksack. Achten Sie darauf, dass er nicht zu voll ist. Verschließen Sie den Sack vor der Entsorgung.</a:t>
            </a:r>
          </a:p>
          <a:p>
            <a:pPr marL="342900" indent="-342900">
              <a:lnSpc>
                <a:spcPts val="2400"/>
              </a:lnSpc>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de" sz="2800" b="1" i="0" strike="noStrike" cap="none" spc="0" baseline="0" dirty="0">
                <a:solidFill>
                  <a:srgbClr val="F6A317"/>
                </a:solidFill>
                <a:effectLst/>
                <a:latin typeface="Helvetica"/>
                <a:ea typeface="Helvetica"/>
                <a:cs typeface="Helvetica"/>
              </a:rPr>
              <a:t>DOS UND DON'TS DER ENTLEEREUNG VON SÄCKEN IM ALLGEMEINEN</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4" y="3020778"/>
            <a:ext cx="6378604" cy="3201832"/>
          </a:xfrm>
        </p:spPr>
        <p:txBody>
          <a:bodyPr/>
          <a:lstStyle/>
          <a:p>
            <a:pPr>
              <a:lnSpc>
                <a:spcPct val="100000"/>
              </a:lnSpc>
              <a:spcBef>
                <a:spcPts val="200"/>
              </a:spcBef>
              <a:buSzPct val="85000"/>
            </a:pPr>
            <a:r>
              <a:rPr lang="de" sz="1600" b="1" i="0" strike="noStrike" cap="none" spc="0" baseline="0" dirty="0">
                <a:solidFill>
                  <a:srgbClr val="000000"/>
                </a:solidFill>
                <a:effectLst/>
                <a:latin typeface="Helvetica"/>
                <a:ea typeface="Helvetica"/>
                <a:cs typeface="Helvetica"/>
              </a:rPr>
              <a:t>DO</a:t>
            </a:r>
          </a:p>
          <a:p>
            <a:pPr marL="342900" indent="-34290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Stellen Sie sicher, dass die Staubabsaugung ordnungsgemäß funktioniert.</a:t>
            </a:r>
          </a:p>
          <a:p>
            <a:pPr marL="342900" indent="-34290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Achten Sie auf Anzeichen von Schäden oder mangelhafte Bedienung und melden Sie Fehler.</a:t>
            </a:r>
          </a:p>
          <a:p>
            <a:pPr marL="342900" indent="-34290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Tragen Sie PSA, wenn keine anderen Mittel verfügbar sind.</a:t>
            </a:r>
          </a:p>
          <a:p>
            <a:pPr marL="342900" indent="-34290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Beseitigen Sie Verschüttungen sofort mit einem Staubsauger oder einer Nassreinigung.</a:t>
            </a:r>
          </a:p>
          <a:p>
            <a:pPr>
              <a:lnSpc>
                <a:spcPct val="100000"/>
              </a:lnSpc>
              <a:spcBef>
                <a:spcPts val="2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Leeren Sie den Inhalt von kleinen Säcken nicht zu schnell aus.</a:t>
            </a:r>
          </a:p>
          <a:p>
            <a:pPr marL="285750" indent="-28575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Befüllen Sie Abfallbehälter nicht zu voll.</a:t>
            </a:r>
          </a:p>
          <a:p>
            <a:pPr marL="285750" indent="-285750">
              <a:lnSpc>
                <a:spcPct val="100000"/>
              </a:lnSpc>
              <a:spcBef>
                <a:spcPts val="2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Reinigen Sie nicht mit einer trockenen Bürste oder Druckluft.</a:t>
            </a:r>
          </a:p>
          <a:p>
            <a:pPr marL="342900" indent="-342900">
              <a:lnSpc>
                <a:spcPct val="100000"/>
              </a:lnSpc>
              <a:spcBef>
                <a:spcPts val="200"/>
              </a:spcBef>
              <a:buSzPct val="85000"/>
              <a:buFont typeface=".Apple Color Emoji UI"/>
              <a:buChar char="✅"/>
            </a:pPr>
            <a:endParaRPr lang="en-GB" dirty="0"/>
          </a:p>
          <a:p>
            <a:pPr marL="285750" indent="-285750">
              <a:lnSpc>
                <a:spcPct val="100000"/>
              </a:lnSpc>
              <a:spcBef>
                <a:spcPts val="2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dirty="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dirty="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dirty="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37005" cy="3682369"/>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Das Entleeren von Säcken kann zu Belastung durch RCS führen. Um Ihre Gesundheit zu schützen, denken Sie an Folgendes:</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Vergewissern Sie sich, dass die Be- und Entlüftungssysteme eingeschaltet sind </a:t>
            </a:r>
            <a:br>
              <a:rPr lang="de" sz="1800" b="0" i="0" strike="noStrike" cap="none" spc="0" baseline="0" dirty="0">
                <a:solidFill>
                  <a:srgbClr val="000000"/>
                </a:solidFill>
                <a:effectLst/>
                <a:latin typeface="Helvetica"/>
                <a:ea typeface="Helvetica"/>
                <a:cs typeface="Helvetica"/>
              </a:rPr>
            </a:br>
            <a:r>
              <a:rPr lang="de" sz="1800" b="0" i="0" strike="noStrike" cap="none" spc="0" baseline="0" dirty="0">
                <a:solidFill>
                  <a:srgbClr val="000000"/>
                </a:solidFill>
                <a:effectLst/>
                <a:latin typeface="Helvetica"/>
                <a:ea typeface="Helvetica"/>
                <a:cs typeface="Helvetica"/>
              </a:rPr>
              <a:t>(falls vorhanden).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Benutzen Sie immer die Hilfe von Maschinen, wenn diese verfügbar sind.</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Entsorgen Sie leere Säcke sorgfältig, um die Staubentwicklung zu minimieren.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Beseitigen Sie Verschüttungen sofort.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die Entleerung von Säcken – Kleine Säcke (Aufgabenblatt 2.2.1a)</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die Entleerung von Säcken – Big Bags (Aufgabenblatt 2.2.1b)</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5" history="0"/>
              </a:rPr>
              <a:t>NEPSI-Handbuch für KMUs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de" sz="1800" b="0" i="0" strike="noStrike" cap="none" spc="0" baseline="0" dirty="0">
                <a:solidFill>
                  <a:srgbClr val="000000"/>
                </a:solidFill>
                <a:effectLst/>
                <a:latin typeface="Calibri"/>
                <a:ea typeface="Calibri"/>
                <a:cs typeface="Calibri"/>
              </a:rPr>
              <a:t>Unsere NEPSI E-Learning-Plattform mit weiteren Lernressourcen zu RCS finden Sie unter </a:t>
            </a:r>
            <a:r>
              <a:rPr lang="de" sz="1800" b="0" i="0" strike="noStrike" cap="none" spc="0" baseline="0" dirty="0">
                <a:solidFill>
                  <a:srgbClr val="000000"/>
                </a:solidFill>
                <a:effectLst/>
                <a:latin typeface="Calibri"/>
                <a:ea typeface="Calibri"/>
                <a:cs typeface="Calibri"/>
                <a:hlinkClick r:id="rId6" history="0"/>
              </a:rPr>
              <a:t>training.nepsi.eu</a:t>
            </a:r>
            <a:r>
              <a:rPr lang="de" sz="1800"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F46FD024-4C37-448F-BA6D-7BE6F64F8C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123</TotalTime>
  <Words>1455</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18</cp:revision>
  <dcterms:created xsi:type="dcterms:W3CDTF">2020-01-29T17:43:15Z</dcterms:created>
  <dcterms:modified xsi:type="dcterms:W3CDTF">2024-11-13T11:21:23Z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