
<file path=[Content_Types].xml><?xml version="1.0" encoding="utf-8"?>
<Types xmlns="http://schemas.openxmlformats.org/package/2006/content-types">
  <Default Extension="emf" ContentType="image/x-emf"/>
  <Default Extension="jpeg" ContentType="image/jpeg"/>
  <Default Extension="png" ContentType="image/png"/>
  <Default Extension="rels" ContentType="application/vnd.openxmlformats-package.relationships+xml"/>
  <Default Extension="tiff" ContentType="image/tiff"/>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4"/>
  </p:sldMasterIdLst>
  <p:notesMasterIdLst>
    <p:notesMasterId r:id="rId17"/>
  </p:notesMasterIdLst>
  <p:sldIdLst>
    <p:sldId id="256" r:id="rId5"/>
    <p:sldId id="280" r:id="rId6"/>
    <p:sldId id="278" r:id="rId7"/>
    <p:sldId id="272" r:id="rId8"/>
    <p:sldId id="276" r:id="rId9"/>
    <p:sldId id="279" r:id="rId10"/>
    <p:sldId id="274" r:id="rId11"/>
    <p:sldId id="275" r:id="rId12"/>
    <p:sldId id="268" r:id="rId13"/>
    <p:sldId id="264" r:id="rId14"/>
    <p:sldId id="266" r:id="rId15"/>
    <p:sldId id="267" r:id="rId16"/>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Bonaldi Da Costa" initials="BC" lastIdx="1" clrIdx="0">
    <p:extLst>
      <p:ext uri="{19B8F6BF-5375-455C-9EA6-DF929625EA0E}">
        <p15:presenceInfo xmlns:p15="http://schemas.microsoft.com/office/powerpoint/2012/main" userId="S::bonaldi.da.costa@leidar.com::ff0be919-81a7-4c78-87bf-fdc5c4b471f5"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clrMru>
    <a:srgbClr val="F6A317"/>
    <a:srgbClr val="A57F51"/>
    <a:srgbClr val="F1B600"/>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11"/>
    <p:restoredTop sz="80952"/>
  </p:normalViewPr>
  <p:slideViewPr>
    <p:cSldViewPr snapToGrid="0" snapToObjects="1">
      <p:cViewPr varScale="1">
        <p:scale>
          <a:sx n="98" d="100"/>
          <a:sy n="98" d="100"/>
        </p:scale>
        <p:origin x="1560" y="184"/>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commentAuthors" Target="commentAuthors.xml"/><Relationship Id="rId3" Type="http://schemas.openxmlformats.org/officeDocument/2006/relationships/customXml" Target="../customXml/item3.xml"/><Relationship Id="rId21" Type="http://schemas.openxmlformats.org/officeDocument/2006/relationships/theme" Target="theme/theme1.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notesMaster" Target="notesMasters/notesMaster1.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viewProps" Target="viewProps.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5" Type="http://schemas.openxmlformats.org/officeDocument/2006/relationships/slide" Target="slides/slide1.xml"/><Relationship Id="rId15" Type="http://schemas.openxmlformats.org/officeDocument/2006/relationships/slide" Target="slides/slide11.xml"/><Relationship Id="rId10" Type="http://schemas.openxmlformats.org/officeDocument/2006/relationships/slide" Target="slides/slide6.xml"/><Relationship Id="rId19" Type="http://schemas.openxmlformats.org/officeDocument/2006/relationships/presProps" Target="presProps.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1A9539EE-E249-D947-BF75-D3D422C0A1F6}" type="datetimeFigureOut">
              <a:rPr lang="en-US" smtClean="0"/>
              <a:t>11/13/24</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333ED091-FD52-6845-85FF-5BF434D968E3}" type="slidenum">
              <a:rPr lang="en-US" smtClean="0"/>
              <a:t>‹#›</a:t>
            </a:fld>
            <a:endParaRPr lang="en-US"/>
          </a:p>
        </p:txBody>
      </p:sp>
    </p:spTree>
    <p:extLst>
      <p:ext uri="{BB962C8B-B14F-4D97-AF65-F5344CB8AC3E}">
        <p14:creationId xmlns:p14="http://schemas.microsoft.com/office/powerpoint/2010/main" val="91940944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333ED091-FD52-6845-85FF-5BF434D968E3}" type="slidenum">
              <a:rPr lang="en-US" smtClean="0"/>
              <a:t>3</a:t>
            </a:fld>
            <a:endParaRPr lang="en-US"/>
          </a:p>
        </p:txBody>
      </p:sp>
    </p:spTree>
    <p:extLst>
      <p:ext uri="{BB962C8B-B14F-4D97-AF65-F5344CB8AC3E}">
        <p14:creationId xmlns:p14="http://schemas.microsoft.com/office/powerpoint/2010/main" val="313325615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Excessive exposure to respirable crystalline silica (RCS) has serious consequences in the long-term. For that reason, it is important that all workers are aware of the best practices that limit or eliminate exposure to silica dust. </a:t>
            </a:r>
          </a:p>
          <a:p>
            <a:endParaRPr lang="en-US" sz="1200" b="0" i="0" u="none" strike="noStrike" kern="1200" dirty="0">
              <a:solidFill>
                <a:schemeClr val="tx1"/>
              </a:solidFill>
              <a:effectLst/>
              <a:latin typeface="+mn-lt"/>
              <a:ea typeface="+mn-ea"/>
              <a:cs typeface="+mn-cs"/>
            </a:endParaRPr>
          </a:p>
          <a:p>
            <a:r>
              <a:rPr lang="en-GB" sz="1200" b="0" i="0" u="none" strike="noStrike" kern="1200" dirty="0">
                <a:solidFill>
                  <a:schemeClr val="tx1"/>
                </a:solidFill>
                <a:effectLst/>
                <a:latin typeface="+mn-lt"/>
                <a:ea typeface="+mn-ea"/>
                <a:cs typeface="+mn-cs"/>
              </a:rPr>
              <a:t>This training provides information about the enclosure of processes. Keep in mind that a risk assessment is necessary before designing any enclosed process, though this concerns primarily the management.</a:t>
            </a:r>
            <a:endParaRPr lang="en-US" dirty="0"/>
          </a:p>
        </p:txBody>
      </p:sp>
      <p:sp>
        <p:nvSpPr>
          <p:cNvPr id="4" name="Slide Number Placeholder 3"/>
          <p:cNvSpPr>
            <a:spLocks noGrp="1"/>
          </p:cNvSpPr>
          <p:nvPr>
            <p:ph type="sldNum" sz="quarter" idx="5"/>
          </p:nvPr>
        </p:nvSpPr>
        <p:spPr/>
        <p:txBody>
          <a:bodyPr/>
          <a:lstStyle/>
          <a:p>
            <a:fld id="{333ED091-FD52-6845-85FF-5BF434D968E3}" type="slidenum">
              <a:rPr lang="en-US" smtClean="0"/>
              <a:t>4</a:t>
            </a:fld>
            <a:endParaRPr lang="en-US"/>
          </a:p>
        </p:txBody>
      </p:sp>
    </p:spTree>
    <p:extLst>
      <p:ext uri="{BB962C8B-B14F-4D97-AF65-F5344CB8AC3E}">
        <p14:creationId xmlns:p14="http://schemas.microsoft.com/office/powerpoint/2010/main" val="269237975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333ED091-FD52-6845-85FF-5BF434D968E3}" type="slidenum">
              <a:rPr lang="en-US" smtClean="0"/>
              <a:t>5</a:t>
            </a:fld>
            <a:endParaRPr lang="en-US" dirty="0"/>
          </a:p>
        </p:txBody>
      </p:sp>
    </p:spTree>
    <p:extLst>
      <p:ext uri="{BB962C8B-B14F-4D97-AF65-F5344CB8AC3E}">
        <p14:creationId xmlns:p14="http://schemas.microsoft.com/office/powerpoint/2010/main" val="1241683165"/>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GB" sz="1200" kern="1200" dirty="0">
              <a:solidFill>
                <a:schemeClr val="tx1"/>
              </a:solidFill>
              <a:effectLst/>
              <a:latin typeface="+mn-lt"/>
              <a:ea typeface="+mn-ea"/>
              <a:cs typeface="+mn-cs"/>
            </a:endParaRPr>
          </a:p>
        </p:txBody>
      </p:sp>
      <p:sp>
        <p:nvSpPr>
          <p:cNvPr id="4" name="Slide Number Placeholder 3"/>
          <p:cNvSpPr>
            <a:spLocks noGrp="1"/>
          </p:cNvSpPr>
          <p:nvPr>
            <p:ph type="sldNum" sz="quarter" idx="5"/>
          </p:nvPr>
        </p:nvSpPr>
        <p:spPr/>
        <p:txBody>
          <a:bodyPr/>
          <a:lstStyle/>
          <a:p>
            <a:fld id="{333ED091-FD52-6845-85FF-5BF434D968E3}" type="slidenum">
              <a:rPr lang="en-US" smtClean="0"/>
              <a:t>6</a:t>
            </a:fld>
            <a:endParaRPr lang="en-US"/>
          </a:p>
        </p:txBody>
      </p:sp>
    </p:spTree>
    <p:extLst>
      <p:ext uri="{BB962C8B-B14F-4D97-AF65-F5344CB8AC3E}">
        <p14:creationId xmlns:p14="http://schemas.microsoft.com/office/powerpoint/2010/main" val="468889176"/>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333ED091-FD52-6845-85FF-5BF434D968E3}" type="slidenum">
              <a:rPr lang="en-US" smtClean="0"/>
              <a:t>8</a:t>
            </a:fld>
            <a:endParaRPr lang="en-US"/>
          </a:p>
        </p:txBody>
      </p:sp>
    </p:spTree>
    <p:extLst>
      <p:ext uri="{BB962C8B-B14F-4D97-AF65-F5344CB8AC3E}">
        <p14:creationId xmlns:p14="http://schemas.microsoft.com/office/powerpoint/2010/main" val="3251603397"/>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333ED091-FD52-6845-85FF-5BF434D968E3}" type="slidenum">
              <a:rPr lang="en-US" smtClean="0"/>
              <a:t>9</a:t>
            </a:fld>
            <a:endParaRPr lang="en-US"/>
          </a:p>
        </p:txBody>
      </p:sp>
    </p:spTree>
    <p:extLst>
      <p:ext uri="{BB962C8B-B14F-4D97-AF65-F5344CB8AC3E}">
        <p14:creationId xmlns:p14="http://schemas.microsoft.com/office/powerpoint/2010/main" val="611952012"/>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333ED091-FD52-6845-85FF-5BF434D968E3}" type="slidenum">
              <a:rPr lang="en-US" smtClean="0"/>
              <a:t>10</a:t>
            </a:fld>
            <a:endParaRPr lang="en-US" dirty="0"/>
          </a:p>
        </p:txBody>
      </p:sp>
    </p:spTree>
    <p:extLst>
      <p:ext uri="{BB962C8B-B14F-4D97-AF65-F5344CB8AC3E}">
        <p14:creationId xmlns:p14="http://schemas.microsoft.com/office/powerpoint/2010/main" val="1149944124"/>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333ED091-FD52-6845-85FF-5BF434D968E3}" type="slidenum">
              <a:rPr lang="en-US" smtClean="0"/>
              <a:t>11</a:t>
            </a:fld>
            <a:endParaRPr lang="en-US" dirty="0"/>
          </a:p>
        </p:txBody>
      </p:sp>
    </p:spTree>
    <p:extLst>
      <p:ext uri="{BB962C8B-B14F-4D97-AF65-F5344CB8AC3E}">
        <p14:creationId xmlns:p14="http://schemas.microsoft.com/office/powerpoint/2010/main" val="3557428905"/>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ts val="2300"/>
              </a:lnSpc>
              <a:spcBef>
                <a:spcPts val="600"/>
              </a:spcBef>
              <a:spcAft>
                <a:spcPts val="600"/>
              </a:spcAft>
              <a:buClrTx/>
              <a:buSzTx/>
              <a:buFontTx/>
              <a:buNone/>
              <a:tabLst/>
              <a:defRPr/>
            </a:pPr>
            <a:endParaRPr lang="en-GB" sz="1200" b="0" i="0" kern="1200" dirty="0">
              <a:solidFill>
                <a:schemeClr val="tx1"/>
              </a:solidFill>
              <a:effectLst/>
              <a:latin typeface="Helvetica" pitchFamily="2" charset="0"/>
              <a:ea typeface="+mn-ea"/>
              <a:cs typeface="+mn-cs"/>
            </a:endParaRPr>
          </a:p>
        </p:txBody>
      </p:sp>
      <p:sp>
        <p:nvSpPr>
          <p:cNvPr id="4" name="Slide Number Placeholder 3"/>
          <p:cNvSpPr>
            <a:spLocks noGrp="1"/>
          </p:cNvSpPr>
          <p:nvPr>
            <p:ph type="sldNum" sz="quarter" idx="5"/>
          </p:nvPr>
        </p:nvSpPr>
        <p:spPr/>
        <p:txBody>
          <a:bodyPr/>
          <a:lstStyle/>
          <a:p>
            <a:fld id="{333ED091-FD52-6845-85FF-5BF434D968E3}" type="slidenum">
              <a:rPr lang="en-US" smtClean="0"/>
              <a:t>12</a:t>
            </a:fld>
            <a:endParaRPr lang="en-US" dirty="0"/>
          </a:p>
        </p:txBody>
      </p:sp>
    </p:spTree>
    <p:extLst>
      <p:ext uri="{BB962C8B-B14F-4D97-AF65-F5344CB8AC3E}">
        <p14:creationId xmlns:p14="http://schemas.microsoft.com/office/powerpoint/2010/main" val="2266733423"/>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4334EC76-F13F-9E44-B53C-FA6C908E4372}"/>
              </a:ext>
            </a:extLst>
          </p:cNvPr>
          <p:cNvSpPr/>
          <p:nvPr userDrawn="1"/>
        </p:nvSpPr>
        <p:spPr>
          <a:xfrm>
            <a:off x="406304" y="1275644"/>
            <a:ext cx="11411322" cy="4763912"/>
          </a:xfrm>
          <a:prstGeom prst="rect">
            <a:avLst/>
          </a:prstGeom>
          <a:solidFill>
            <a:srgbClr val="F6A31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3" name="Picture 42">
            <a:extLst>
              <a:ext uri="{FF2B5EF4-FFF2-40B4-BE49-F238E27FC236}">
                <a16:creationId xmlns:a16="http://schemas.microsoft.com/office/drawing/2014/main" id="{0087D4E1-2B13-D24C-95C9-A2A32A704CE1}"/>
              </a:ext>
            </a:extLst>
          </p:cNvPr>
          <p:cNvPicPr>
            <a:picLocks noChangeAspect="1"/>
          </p:cNvPicPr>
          <p:nvPr userDrawn="1"/>
        </p:nvPicPr>
        <p:blipFill>
          <a:blip r:embed="rId2"/>
          <a:stretch>
            <a:fillRect/>
          </a:stretch>
        </p:blipFill>
        <p:spPr>
          <a:xfrm>
            <a:off x="11256975" y="6184495"/>
            <a:ext cx="570035" cy="324787"/>
          </a:xfrm>
          <a:prstGeom prst="rect">
            <a:avLst/>
          </a:prstGeom>
        </p:spPr>
      </p:pic>
      <p:sp>
        <p:nvSpPr>
          <p:cNvPr id="5" name="Text Placeholder 4">
            <a:extLst>
              <a:ext uri="{FF2B5EF4-FFF2-40B4-BE49-F238E27FC236}">
                <a16:creationId xmlns:a16="http://schemas.microsoft.com/office/drawing/2014/main" id="{FEBB0CC3-3343-434A-92B9-70FC47D209E5}"/>
              </a:ext>
            </a:extLst>
          </p:cNvPr>
          <p:cNvSpPr>
            <a:spLocks noGrp="1"/>
          </p:cNvSpPr>
          <p:nvPr>
            <p:ph type="body" sz="quarter" idx="10" hasCustomPrompt="1"/>
          </p:nvPr>
        </p:nvSpPr>
        <p:spPr>
          <a:xfrm>
            <a:off x="1096032" y="2902987"/>
            <a:ext cx="7534275" cy="850900"/>
          </a:xfrm>
          <a:prstGeom prst="rect">
            <a:avLst/>
          </a:prstGeom>
        </p:spPr>
        <p:txBody>
          <a:bodyPr/>
          <a:lstStyle>
            <a:lvl1pPr marL="0" indent="0">
              <a:buFontTx/>
              <a:buNone/>
              <a:defRPr sz="3200" b="1" i="0">
                <a:solidFill>
                  <a:schemeClr val="bg1"/>
                </a:solidFill>
                <a:latin typeface="Helvetica" pitchFamily="2" charset="0"/>
              </a:defRPr>
            </a:lvl1pPr>
          </a:lstStyle>
          <a:p>
            <a:pPr lvl="0"/>
            <a:r>
              <a:rPr lang="en-GB"/>
              <a:t>GOOD PRACTICES TRAINING </a:t>
            </a:r>
            <a:br>
              <a:rPr lang="en-GB"/>
            </a:br>
            <a:r>
              <a:rPr lang="en-GB"/>
              <a:t>FOR TOPIC HEADING</a:t>
            </a:r>
            <a:endParaRPr lang="en-US"/>
          </a:p>
        </p:txBody>
      </p:sp>
      <p:sp>
        <p:nvSpPr>
          <p:cNvPr id="9" name="Text Placeholder 4">
            <a:extLst>
              <a:ext uri="{FF2B5EF4-FFF2-40B4-BE49-F238E27FC236}">
                <a16:creationId xmlns:a16="http://schemas.microsoft.com/office/drawing/2014/main" id="{14CA27C6-C209-A845-B8E3-193A5E6CE9E0}"/>
              </a:ext>
            </a:extLst>
          </p:cNvPr>
          <p:cNvSpPr>
            <a:spLocks noGrp="1"/>
          </p:cNvSpPr>
          <p:nvPr>
            <p:ph type="body" sz="quarter" idx="11" hasCustomPrompt="1"/>
          </p:nvPr>
        </p:nvSpPr>
        <p:spPr>
          <a:xfrm>
            <a:off x="1096032" y="4045821"/>
            <a:ext cx="7534275" cy="850900"/>
          </a:xfrm>
          <a:prstGeom prst="rect">
            <a:avLst/>
          </a:prstGeom>
        </p:spPr>
        <p:txBody>
          <a:bodyPr/>
          <a:lstStyle>
            <a:lvl1pPr marL="0" indent="0">
              <a:buFontTx/>
              <a:buNone/>
              <a:defRPr sz="1400" b="0" i="0">
                <a:solidFill>
                  <a:schemeClr val="bg1"/>
                </a:solidFill>
                <a:latin typeface="Helvetica" pitchFamily="2" charset="0"/>
              </a:defRPr>
            </a:lvl1pPr>
          </a:lstStyle>
          <a:p>
            <a:pPr lvl="0"/>
            <a:r>
              <a:rPr lang="en-GB"/>
              <a:t>Date:</a:t>
            </a:r>
          </a:p>
          <a:p>
            <a:pPr lvl="0"/>
            <a:r>
              <a:rPr lang="en-GB"/>
              <a:t>Details:</a:t>
            </a:r>
            <a:endParaRPr lang="en-US"/>
          </a:p>
        </p:txBody>
      </p:sp>
    </p:spTree>
    <p:extLst>
      <p:ext uri="{BB962C8B-B14F-4D97-AF65-F5344CB8AC3E}">
        <p14:creationId xmlns:p14="http://schemas.microsoft.com/office/powerpoint/2010/main" val="48779586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ext">
    <p:spTree>
      <p:nvGrpSpPr>
        <p:cNvPr id="1" name=""/>
        <p:cNvGrpSpPr/>
        <p:nvPr/>
      </p:nvGrpSpPr>
      <p:grpSpPr>
        <a:xfrm>
          <a:off x="0" y="0"/>
          <a:ext cx="0" cy="0"/>
          <a:chOff x="0" y="0"/>
          <a:chExt cx="0" cy="0"/>
        </a:xfrm>
      </p:grpSpPr>
      <p:sp>
        <p:nvSpPr>
          <p:cNvPr id="4" name="Text Placeholder 4">
            <a:extLst>
              <a:ext uri="{FF2B5EF4-FFF2-40B4-BE49-F238E27FC236}">
                <a16:creationId xmlns:a16="http://schemas.microsoft.com/office/drawing/2014/main" id="{E748082C-CC9B-AB48-BD61-920B28F2A329}"/>
              </a:ext>
            </a:extLst>
          </p:cNvPr>
          <p:cNvSpPr>
            <a:spLocks noGrp="1"/>
          </p:cNvSpPr>
          <p:nvPr>
            <p:ph type="body" sz="quarter" idx="10" hasCustomPrompt="1"/>
          </p:nvPr>
        </p:nvSpPr>
        <p:spPr>
          <a:xfrm>
            <a:off x="777244" y="1640901"/>
            <a:ext cx="10333121" cy="850900"/>
          </a:xfrm>
          <a:prstGeom prst="rect">
            <a:avLst/>
          </a:prstGeom>
        </p:spPr>
        <p:txBody>
          <a:bodyPr/>
          <a:lstStyle>
            <a:lvl1pPr marL="0" indent="0">
              <a:buFontTx/>
              <a:buNone/>
              <a:defRPr sz="3200" b="1" i="0">
                <a:solidFill>
                  <a:srgbClr val="F6A317"/>
                </a:solidFill>
                <a:latin typeface="Helvetica" pitchFamily="2" charset="0"/>
              </a:defRPr>
            </a:lvl1pPr>
          </a:lstStyle>
          <a:p>
            <a:pPr lvl="0"/>
            <a:r>
              <a:rPr lang="en-GB"/>
              <a:t>HEADING</a:t>
            </a:r>
            <a:endParaRPr lang="en-US"/>
          </a:p>
        </p:txBody>
      </p:sp>
      <p:sp>
        <p:nvSpPr>
          <p:cNvPr id="5" name="Text Placeholder 4">
            <a:extLst>
              <a:ext uri="{FF2B5EF4-FFF2-40B4-BE49-F238E27FC236}">
                <a16:creationId xmlns:a16="http://schemas.microsoft.com/office/drawing/2014/main" id="{DE6844B5-C065-754D-B429-AFE9E68D70D8}"/>
              </a:ext>
            </a:extLst>
          </p:cNvPr>
          <p:cNvSpPr>
            <a:spLocks noGrp="1"/>
          </p:cNvSpPr>
          <p:nvPr>
            <p:ph type="body" sz="quarter" idx="11" hasCustomPrompt="1"/>
          </p:nvPr>
        </p:nvSpPr>
        <p:spPr>
          <a:xfrm>
            <a:off x="777243" y="2362676"/>
            <a:ext cx="10333122" cy="3601153"/>
          </a:xfrm>
          <a:prstGeom prst="rect">
            <a:avLst/>
          </a:prstGeom>
        </p:spPr>
        <p:txBody>
          <a:bodyPr/>
          <a:lstStyle>
            <a:lvl1pPr marL="0" indent="0">
              <a:buFontTx/>
              <a:buNone/>
              <a:defRPr sz="1600" b="0" i="0">
                <a:solidFill>
                  <a:schemeClr val="tx1"/>
                </a:solidFill>
                <a:latin typeface="Helvetica" pitchFamily="2" charset="0"/>
              </a:defRPr>
            </a:lvl1pPr>
          </a:lstStyle>
          <a:p>
            <a:pPr lvl="0"/>
            <a:r>
              <a:rPr lang="en-GB"/>
              <a:t>Copy goes here</a:t>
            </a:r>
            <a:endParaRPr lang="en-US"/>
          </a:p>
        </p:txBody>
      </p:sp>
    </p:spTree>
    <p:extLst>
      <p:ext uri="{BB962C8B-B14F-4D97-AF65-F5344CB8AC3E}">
        <p14:creationId xmlns:p14="http://schemas.microsoft.com/office/powerpoint/2010/main" val="395941485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Text and image">
    <p:spTree>
      <p:nvGrpSpPr>
        <p:cNvPr id="1" name=""/>
        <p:cNvGrpSpPr/>
        <p:nvPr/>
      </p:nvGrpSpPr>
      <p:grpSpPr>
        <a:xfrm>
          <a:off x="0" y="0"/>
          <a:ext cx="0" cy="0"/>
          <a:chOff x="0" y="0"/>
          <a:chExt cx="0" cy="0"/>
        </a:xfrm>
      </p:grpSpPr>
      <p:sp>
        <p:nvSpPr>
          <p:cNvPr id="5" name="Text Placeholder 4">
            <a:extLst>
              <a:ext uri="{FF2B5EF4-FFF2-40B4-BE49-F238E27FC236}">
                <a16:creationId xmlns:a16="http://schemas.microsoft.com/office/drawing/2014/main" id="{2BF2A751-0B5F-074C-91B2-A74C8E7AB09D}"/>
              </a:ext>
            </a:extLst>
          </p:cNvPr>
          <p:cNvSpPr>
            <a:spLocks noGrp="1"/>
          </p:cNvSpPr>
          <p:nvPr>
            <p:ph type="body" sz="quarter" idx="10" hasCustomPrompt="1"/>
          </p:nvPr>
        </p:nvSpPr>
        <p:spPr>
          <a:xfrm>
            <a:off x="777244" y="1640901"/>
            <a:ext cx="5453623" cy="850900"/>
          </a:xfrm>
          <a:prstGeom prst="rect">
            <a:avLst/>
          </a:prstGeom>
        </p:spPr>
        <p:txBody>
          <a:bodyPr/>
          <a:lstStyle>
            <a:lvl1pPr marL="0" indent="0">
              <a:buFontTx/>
              <a:buNone/>
              <a:defRPr sz="3200" b="1" i="0">
                <a:solidFill>
                  <a:srgbClr val="F6A317"/>
                </a:solidFill>
                <a:latin typeface="Helvetica" pitchFamily="2" charset="0"/>
              </a:defRPr>
            </a:lvl1pPr>
          </a:lstStyle>
          <a:p>
            <a:pPr lvl="0"/>
            <a:r>
              <a:rPr lang="en-GB"/>
              <a:t>HEADING</a:t>
            </a:r>
            <a:endParaRPr lang="en-US"/>
          </a:p>
        </p:txBody>
      </p:sp>
      <p:sp>
        <p:nvSpPr>
          <p:cNvPr id="6" name="Text Placeholder 4">
            <a:extLst>
              <a:ext uri="{FF2B5EF4-FFF2-40B4-BE49-F238E27FC236}">
                <a16:creationId xmlns:a16="http://schemas.microsoft.com/office/drawing/2014/main" id="{B06366EC-2B28-8C4D-98A6-805C70162820}"/>
              </a:ext>
            </a:extLst>
          </p:cNvPr>
          <p:cNvSpPr>
            <a:spLocks noGrp="1"/>
          </p:cNvSpPr>
          <p:nvPr>
            <p:ph type="body" sz="quarter" idx="11" hasCustomPrompt="1"/>
          </p:nvPr>
        </p:nvSpPr>
        <p:spPr>
          <a:xfrm>
            <a:off x="777243" y="2362676"/>
            <a:ext cx="5453624" cy="3682369"/>
          </a:xfrm>
          <a:prstGeom prst="rect">
            <a:avLst/>
          </a:prstGeom>
        </p:spPr>
        <p:txBody>
          <a:bodyPr/>
          <a:lstStyle>
            <a:lvl1pPr marL="0" indent="0">
              <a:buFontTx/>
              <a:buNone/>
              <a:defRPr sz="1600" b="0" i="0">
                <a:solidFill>
                  <a:schemeClr val="tx1"/>
                </a:solidFill>
                <a:latin typeface="Helvetica" pitchFamily="2" charset="0"/>
              </a:defRPr>
            </a:lvl1pPr>
          </a:lstStyle>
          <a:p>
            <a:pPr lvl="0"/>
            <a:r>
              <a:rPr lang="en-GB"/>
              <a:t>Copy goes here</a:t>
            </a:r>
            <a:endParaRPr lang="en-US"/>
          </a:p>
        </p:txBody>
      </p:sp>
      <p:sp>
        <p:nvSpPr>
          <p:cNvPr id="3" name="Picture Placeholder 2">
            <a:extLst>
              <a:ext uri="{FF2B5EF4-FFF2-40B4-BE49-F238E27FC236}">
                <a16:creationId xmlns:a16="http://schemas.microsoft.com/office/drawing/2014/main" id="{95AE49C1-4763-1D46-86E6-7FA4962E9CFC}"/>
              </a:ext>
            </a:extLst>
          </p:cNvPr>
          <p:cNvSpPr>
            <a:spLocks noGrp="1"/>
          </p:cNvSpPr>
          <p:nvPr>
            <p:ph type="pic" sz="quarter" idx="12"/>
          </p:nvPr>
        </p:nvSpPr>
        <p:spPr>
          <a:xfrm>
            <a:off x="6592888" y="1608138"/>
            <a:ext cx="5224462" cy="4437062"/>
          </a:xfrm>
          <a:prstGeom prst="rect">
            <a:avLst/>
          </a:prstGeom>
        </p:spPr>
        <p:txBody>
          <a:bodyPr/>
          <a:lstStyle>
            <a:lvl1pPr>
              <a:defRPr sz="1600">
                <a:latin typeface="Helvetica" pitchFamily="2" charset="0"/>
              </a:defRPr>
            </a:lvl1pPr>
          </a:lstStyle>
          <a:p>
            <a:r>
              <a:rPr lang="en-GB"/>
              <a:t>Click icon to add picture</a:t>
            </a:r>
            <a:endParaRPr lang="en-US"/>
          </a:p>
        </p:txBody>
      </p:sp>
    </p:spTree>
    <p:extLst>
      <p:ext uri="{BB962C8B-B14F-4D97-AF65-F5344CB8AC3E}">
        <p14:creationId xmlns:p14="http://schemas.microsoft.com/office/powerpoint/2010/main" val="109166789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Bullet points">
    <p:spTree>
      <p:nvGrpSpPr>
        <p:cNvPr id="1" name=""/>
        <p:cNvGrpSpPr/>
        <p:nvPr/>
      </p:nvGrpSpPr>
      <p:grpSpPr>
        <a:xfrm>
          <a:off x="0" y="0"/>
          <a:ext cx="0" cy="0"/>
          <a:chOff x="0" y="0"/>
          <a:chExt cx="0" cy="0"/>
        </a:xfrm>
      </p:grpSpPr>
      <p:sp>
        <p:nvSpPr>
          <p:cNvPr id="4" name="Text Placeholder 4">
            <a:extLst>
              <a:ext uri="{FF2B5EF4-FFF2-40B4-BE49-F238E27FC236}">
                <a16:creationId xmlns:a16="http://schemas.microsoft.com/office/drawing/2014/main" id="{C382C2BB-E259-FB47-9A52-B495131B9653}"/>
              </a:ext>
            </a:extLst>
          </p:cNvPr>
          <p:cNvSpPr>
            <a:spLocks noGrp="1"/>
          </p:cNvSpPr>
          <p:nvPr>
            <p:ph type="body" sz="quarter" idx="10" hasCustomPrompt="1"/>
          </p:nvPr>
        </p:nvSpPr>
        <p:spPr>
          <a:xfrm>
            <a:off x="777244" y="1640901"/>
            <a:ext cx="5453623" cy="850900"/>
          </a:xfrm>
          <a:prstGeom prst="rect">
            <a:avLst/>
          </a:prstGeom>
        </p:spPr>
        <p:txBody>
          <a:bodyPr/>
          <a:lstStyle>
            <a:lvl1pPr marL="0" indent="0">
              <a:buFontTx/>
              <a:buNone/>
              <a:defRPr sz="3200" b="1" i="0">
                <a:solidFill>
                  <a:srgbClr val="F6A317"/>
                </a:solidFill>
                <a:latin typeface="Helvetica" pitchFamily="2" charset="0"/>
              </a:defRPr>
            </a:lvl1pPr>
          </a:lstStyle>
          <a:p>
            <a:pPr lvl="0"/>
            <a:r>
              <a:rPr lang="en-GB"/>
              <a:t>BULLET POINTS</a:t>
            </a:r>
            <a:endParaRPr lang="en-US"/>
          </a:p>
        </p:txBody>
      </p:sp>
      <p:sp>
        <p:nvSpPr>
          <p:cNvPr id="5" name="Text Placeholder 4">
            <a:extLst>
              <a:ext uri="{FF2B5EF4-FFF2-40B4-BE49-F238E27FC236}">
                <a16:creationId xmlns:a16="http://schemas.microsoft.com/office/drawing/2014/main" id="{13B58B15-7863-8542-BFF3-B0337ED51ED3}"/>
              </a:ext>
            </a:extLst>
          </p:cNvPr>
          <p:cNvSpPr>
            <a:spLocks noGrp="1"/>
          </p:cNvSpPr>
          <p:nvPr>
            <p:ph type="body" sz="quarter" idx="11" hasCustomPrompt="1"/>
          </p:nvPr>
        </p:nvSpPr>
        <p:spPr>
          <a:xfrm>
            <a:off x="777242" y="2362677"/>
            <a:ext cx="10745815" cy="3568786"/>
          </a:xfrm>
          <a:prstGeom prst="rect">
            <a:avLst/>
          </a:prstGeom>
        </p:spPr>
        <p:txBody>
          <a:bodyPr numCol="2"/>
          <a:lstStyle>
            <a:lvl1pPr marL="285750" indent="-285750">
              <a:buFont typeface="Arial" panose="020B0604020202020204" pitchFamily="34" charset="0"/>
              <a:buChar char="•"/>
              <a:defRPr sz="1600" b="0" i="0">
                <a:solidFill>
                  <a:schemeClr val="tx1"/>
                </a:solidFill>
                <a:latin typeface="Helvetica" pitchFamily="2" charset="0"/>
              </a:defRPr>
            </a:lvl1pPr>
          </a:lstStyle>
          <a:p>
            <a:pPr lvl="0"/>
            <a:r>
              <a:rPr lang="en-GB"/>
              <a:t>Bullet</a:t>
            </a:r>
          </a:p>
          <a:p>
            <a:pPr lvl="0"/>
            <a:r>
              <a:rPr lang="en-GB"/>
              <a:t>Bullet</a:t>
            </a:r>
          </a:p>
          <a:p>
            <a:pPr lvl="0"/>
            <a:r>
              <a:rPr lang="en-GB"/>
              <a:t>Bullet</a:t>
            </a:r>
          </a:p>
          <a:p>
            <a:pPr lvl="0"/>
            <a:r>
              <a:rPr lang="en-GB"/>
              <a:t>Bullet</a:t>
            </a:r>
          </a:p>
          <a:p>
            <a:pPr lvl="0"/>
            <a:r>
              <a:rPr lang="en-GB"/>
              <a:t>Bullet</a:t>
            </a:r>
          </a:p>
          <a:p>
            <a:pPr lvl="0"/>
            <a:r>
              <a:rPr lang="en-GB"/>
              <a:t>Bullet</a:t>
            </a:r>
          </a:p>
          <a:p>
            <a:pPr lvl="0"/>
            <a:r>
              <a:rPr lang="en-GB"/>
              <a:t>Bullet</a:t>
            </a:r>
          </a:p>
          <a:p>
            <a:pPr lvl="0"/>
            <a:r>
              <a:rPr lang="en-GB"/>
              <a:t>Bullet</a:t>
            </a:r>
          </a:p>
          <a:p>
            <a:pPr lvl="0"/>
            <a:r>
              <a:rPr lang="en-GB"/>
              <a:t>Bullet</a:t>
            </a:r>
          </a:p>
          <a:p>
            <a:pPr lvl="0"/>
            <a:r>
              <a:rPr lang="en-GB"/>
              <a:t>Bullet</a:t>
            </a:r>
          </a:p>
          <a:p>
            <a:pPr lvl="0"/>
            <a:endParaRPr lang="en-US"/>
          </a:p>
          <a:p>
            <a:pPr lvl="0"/>
            <a:r>
              <a:rPr lang="en-GB"/>
              <a:t>Bullet</a:t>
            </a:r>
          </a:p>
          <a:p>
            <a:pPr lvl="0"/>
            <a:r>
              <a:rPr lang="en-GB"/>
              <a:t>Bullet</a:t>
            </a:r>
          </a:p>
          <a:p>
            <a:pPr lvl="0"/>
            <a:r>
              <a:rPr lang="en-GB"/>
              <a:t>Bullet</a:t>
            </a:r>
          </a:p>
          <a:p>
            <a:pPr lvl="0"/>
            <a:r>
              <a:rPr lang="en-GB"/>
              <a:t>Bullet</a:t>
            </a:r>
          </a:p>
          <a:p>
            <a:pPr lvl="0"/>
            <a:r>
              <a:rPr lang="en-GB"/>
              <a:t>Bullet</a:t>
            </a:r>
            <a:endParaRPr lang="en-US"/>
          </a:p>
          <a:p>
            <a:pPr lvl="0"/>
            <a:r>
              <a:rPr lang="en-GB"/>
              <a:t>Bullet</a:t>
            </a:r>
          </a:p>
          <a:p>
            <a:pPr lvl="0"/>
            <a:r>
              <a:rPr lang="en-GB"/>
              <a:t>Bullet</a:t>
            </a:r>
          </a:p>
          <a:p>
            <a:pPr lvl="0"/>
            <a:r>
              <a:rPr lang="en-GB"/>
              <a:t>Bullet</a:t>
            </a:r>
          </a:p>
          <a:p>
            <a:pPr lvl="0"/>
            <a:r>
              <a:rPr lang="en-GB"/>
              <a:t>Bullet</a:t>
            </a:r>
          </a:p>
          <a:p>
            <a:pPr lvl="0"/>
            <a:r>
              <a:rPr lang="en-GB"/>
              <a:t>Bullet</a:t>
            </a:r>
            <a:endParaRPr lang="en-US"/>
          </a:p>
          <a:p>
            <a:pPr lvl="0"/>
            <a:endParaRPr lang="en-US"/>
          </a:p>
        </p:txBody>
      </p:sp>
    </p:spTree>
    <p:extLst>
      <p:ext uri="{BB962C8B-B14F-4D97-AF65-F5344CB8AC3E}">
        <p14:creationId xmlns:p14="http://schemas.microsoft.com/office/powerpoint/2010/main" val="68500276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Checklist">
    <p:spTree>
      <p:nvGrpSpPr>
        <p:cNvPr id="1" name=""/>
        <p:cNvGrpSpPr/>
        <p:nvPr/>
      </p:nvGrpSpPr>
      <p:grpSpPr>
        <a:xfrm>
          <a:off x="0" y="0"/>
          <a:ext cx="0" cy="0"/>
          <a:chOff x="0" y="0"/>
          <a:chExt cx="0" cy="0"/>
        </a:xfrm>
      </p:grpSpPr>
      <p:sp>
        <p:nvSpPr>
          <p:cNvPr id="4" name="Text Placeholder 4">
            <a:extLst>
              <a:ext uri="{FF2B5EF4-FFF2-40B4-BE49-F238E27FC236}">
                <a16:creationId xmlns:a16="http://schemas.microsoft.com/office/drawing/2014/main" id="{85A97084-C1EA-B74C-8BAC-F1401D6091F1}"/>
              </a:ext>
            </a:extLst>
          </p:cNvPr>
          <p:cNvSpPr>
            <a:spLocks noGrp="1"/>
          </p:cNvSpPr>
          <p:nvPr>
            <p:ph type="body" sz="quarter" idx="10" hasCustomPrompt="1"/>
          </p:nvPr>
        </p:nvSpPr>
        <p:spPr>
          <a:xfrm>
            <a:off x="777244" y="1640901"/>
            <a:ext cx="10333121" cy="850900"/>
          </a:xfrm>
          <a:prstGeom prst="rect">
            <a:avLst/>
          </a:prstGeom>
        </p:spPr>
        <p:txBody>
          <a:bodyPr/>
          <a:lstStyle>
            <a:lvl1pPr marL="0" indent="0">
              <a:buFontTx/>
              <a:buNone/>
              <a:defRPr sz="3200" b="1" i="0">
                <a:solidFill>
                  <a:srgbClr val="F6A317"/>
                </a:solidFill>
                <a:latin typeface="Helvetica" pitchFamily="2" charset="0"/>
              </a:defRPr>
            </a:lvl1pPr>
          </a:lstStyle>
          <a:p>
            <a:pPr lvl="0"/>
            <a:r>
              <a:rPr lang="en-GB"/>
              <a:t>CHECKLIST</a:t>
            </a:r>
            <a:endParaRPr lang="en-US"/>
          </a:p>
        </p:txBody>
      </p:sp>
      <p:sp>
        <p:nvSpPr>
          <p:cNvPr id="5" name="Text Placeholder 4">
            <a:extLst>
              <a:ext uri="{FF2B5EF4-FFF2-40B4-BE49-F238E27FC236}">
                <a16:creationId xmlns:a16="http://schemas.microsoft.com/office/drawing/2014/main" id="{9AFE9360-42D4-C049-A636-9B760981C6AF}"/>
              </a:ext>
            </a:extLst>
          </p:cNvPr>
          <p:cNvSpPr>
            <a:spLocks noGrp="1"/>
          </p:cNvSpPr>
          <p:nvPr>
            <p:ph type="body" sz="quarter" idx="11" hasCustomPrompt="1"/>
          </p:nvPr>
        </p:nvSpPr>
        <p:spPr>
          <a:xfrm>
            <a:off x="777243" y="2362676"/>
            <a:ext cx="10333122" cy="3601153"/>
          </a:xfrm>
          <a:prstGeom prst="rect">
            <a:avLst/>
          </a:prstGeom>
        </p:spPr>
        <p:txBody>
          <a:bodyPr/>
          <a:lstStyle>
            <a:lvl1pPr marL="285750" indent="-285750" algn="l">
              <a:lnSpc>
                <a:spcPts val="2300"/>
              </a:lnSpc>
              <a:spcBef>
                <a:spcPts val="600"/>
              </a:spcBef>
              <a:spcAft>
                <a:spcPts val="600"/>
              </a:spcAft>
              <a:buClr>
                <a:srgbClr val="A57F51"/>
              </a:buClr>
              <a:buSzPct val="120000"/>
              <a:buFont typeface="Wingdings" pitchFamily="2" charset="2"/>
              <a:buChar char="q"/>
              <a:defRPr sz="1600" b="0" i="0">
                <a:solidFill>
                  <a:schemeClr val="tx1"/>
                </a:solidFill>
                <a:latin typeface="Helvetica" pitchFamily="2" charset="0"/>
              </a:defRPr>
            </a:lvl1pPr>
          </a:lstStyle>
          <a:p>
            <a:pPr algn="l">
              <a:lnSpc>
                <a:spcPts val="2300"/>
              </a:lnSpc>
              <a:spcBef>
                <a:spcPts val="600"/>
              </a:spcBef>
              <a:spcAft>
                <a:spcPts val="600"/>
              </a:spcAft>
            </a:pPr>
            <a:r>
              <a:rPr lang="en-GB" sz="1600" b="0" i="0" kern="1200">
                <a:solidFill>
                  <a:schemeClr val="tx1"/>
                </a:solidFill>
                <a:effectLst/>
                <a:latin typeface="Helvetica" pitchFamily="2" charset="0"/>
                <a:ea typeface="+mn-ea"/>
                <a:cs typeface="+mn-cs"/>
              </a:rPr>
              <a:t>Lorem ipsum </a:t>
            </a:r>
            <a:r>
              <a:rPr lang="en-GB" sz="1600" b="0" i="0" kern="1200" err="1">
                <a:solidFill>
                  <a:schemeClr val="tx1"/>
                </a:solidFill>
                <a:effectLst/>
                <a:latin typeface="Helvetica" pitchFamily="2" charset="0"/>
                <a:ea typeface="+mn-ea"/>
                <a:cs typeface="+mn-cs"/>
              </a:rPr>
              <a:t>dolor</a:t>
            </a:r>
            <a:r>
              <a:rPr lang="en-GB" sz="1600" b="0" i="0" kern="1200">
                <a:solidFill>
                  <a:schemeClr val="tx1"/>
                </a:solidFill>
                <a:effectLst/>
                <a:latin typeface="Helvetica" pitchFamily="2" charset="0"/>
                <a:ea typeface="+mn-ea"/>
                <a:cs typeface="+mn-cs"/>
              </a:rPr>
              <a:t> sit </a:t>
            </a:r>
            <a:r>
              <a:rPr lang="en-GB" sz="1600" b="0" i="0" kern="1200" err="1">
                <a:solidFill>
                  <a:schemeClr val="tx1"/>
                </a:solidFill>
                <a:effectLst/>
                <a:latin typeface="Helvetica" pitchFamily="2" charset="0"/>
                <a:ea typeface="+mn-ea"/>
                <a:cs typeface="+mn-cs"/>
              </a:rPr>
              <a:t>amet</a:t>
            </a:r>
            <a:r>
              <a:rPr lang="en-GB" sz="1600" b="0" i="0" kern="1200">
                <a:solidFill>
                  <a:schemeClr val="tx1"/>
                </a:solidFill>
                <a:effectLst/>
                <a:latin typeface="Helvetica" pitchFamily="2" charset="0"/>
                <a:ea typeface="+mn-ea"/>
                <a:cs typeface="+mn-cs"/>
              </a:rPr>
              <a:t>, </a:t>
            </a:r>
            <a:r>
              <a:rPr lang="en-GB" sz="1600" b="0" i="0" kern="1200" err="1">
                <a:solidFill>
                  <a:schemeClr val="tx1"/>
                </a:solidFill>
                <a:effectLst/>
                <a:latin typeface="Helvetica" pitchFamily="2" charset="0"/>
                <a:ea typeface="+mn-ea"/>
                <a:cs typeface="+mn-cs"/>
              </a:rPr>
              <a:t>consectetur</a:t>
            </a:r>
            <a:r>
              <a:rPr lang="en-GB" sz="1600" b="0" i="0" kern="1200">
                <a:solidFill>
                  <a:schemeClr val="tx1"/>
                </a:solidFill>
                <a:effectLst/>
                <a:latin typeface="Helvetica" pitchFamily="2" charset="0"/>
                <a:ea typeface="+mn-ea"/>
                <a:cs typeface="+mn-cs"/>
              </a:rPr>
              <a:t> </a:t>
            </a:r>
            <a:r>
              <a:rPr lang="en-GB" sz="1600" b="0" i="0" kern="1200" err="1">
                <a:solidFill>
                  <a:schemeClr val="tx1"/>
                </a:solidFill>
                <a:effectLst/>
                <a:latin typeface="Helvetica" pitchFamily="2" charset="0"/>
                <a:ea typeface="+mn-ea"/>
                <a:cs typeface="+mn-cs"/>
              </a:rPr>
              <a:t>adipiscing</a:t>
            </a:r>
            <a:r>
              <a:rPr lang="en-GB" sz="1600" b="0" i="0" kern="1200">
                <a:solidFill>
                  <a:schemeClr val="tx1"/>
                </a:solidFill>
                <a:effectLst/>
                <a:latin typeface="Helvetica" pitchFamily="2" charset="0"/>
                <a:ea typeface="+mn-ea"/>
                <a:cs typeface="+mn-cs"/>
              </a:rPr>
              <a:t> </a:t>
            </a:r>
            <a:r>
              <a:rPr lang="en-GB" sz="1600" b="0" i="0" kern="1200" err="1">
                <a:solidFill>
                  <a:schemeClr val="tx1"/>
                </a:solidFill>
                <a:effectLst/>
                <a:latin typeface="Helvetica" pitchFamily="2" charset="0"/>
                <a:ea typeface="+mn-ea"/>
                <a:cs typeface="+mn-cs"/>
              </a:rPr>
              <a:t>elit</a:t>
            </a:r>
            <a:r>
              <a:rPr lang="en-GB" sz="1600" b="0" i="0" kern="1200">
                <a:solidFill>
                  <a:schemeClr val="tx1"/>
                </a:solidFill>
                <a:effectLst/>
                <a:latin typeface="Helvetica" pitchFamily="2" charset="0"/>
                <a:ea typeface="+mn-ea"/>
                <a:cs typeface="+mn-cs"/>
              </a:rPr>
              <a:t>:</a:t>
            </a:r>
          </a:p>
          <a:p>
            <a:pPr marL="285750" indent="-285750" algn="l">
              <a:lnSpc>
                <a:spcPts val="2300"/>
              </a:lnSpc>
              <a:spcBef>
                <a:spcPts val="600"/>
              </a:spcBef>
              <a:spcAft>
                <a:spcPts val="600"/>
              </a:spcAft>
              <a:buClr>
                <a:srgbClr val="A57F51"/>
              </a:buClr>
              <a:buSzPct val="120000"/>
              <a:buFont typeface="Wingdings" pitchFamily="2" charset="2"/>
              <a:buChar char="q"/>
            </a:pPr>
            <a:r>
              <a:rPr lang="en-GB" sz="1600" b="0" i="0" kern="1200" err="1">
                <a:solidFill>
                  <a:schemeClr val="tx1"/>
                </a:solidFill>
                <a:effectLst/>
                <a:latin typeface="Helvetica" pitchFamily="2" charset="0"/>
                <a:ea typeface="+mn-ea"/>
                <a:cs typeface="+mn-cs"/>
              </a:rPr>
              <a:t>Sed</a:t>
            </a:r>
            <a:r>
              <a:rPr lang="en-GB" sz="1600" b="0" i="0" kern="1200">
                <a:solidFill>
                  <a:schemeClr val="tx1"/>
                </a:solidFill>
                <a:effectLst/>
                <a:latin typeface="Helvetica" pitchFamily="2" charset="0"/>
                <a:ea typeface="+mn-ea"/>
                <a:cs typeface="+mn-cs"/>
              </a:rPr>
              <a:t> do </a:t>
            </a:r>
            <a:r>
              <a:rPr lang="en-GB" sz="1600" b="0" i="0" kern="1200" err="1">
                <a:solidFill>
                  <a:schemeClr val="tx1"/>
                </a:solidFill>
                <a:effectLst/>
                <a:latin typeface="Helvetica" pitchFamily="2" charset="0"/>
                <a:ea typeface="+mn-ea"/>
                <a:cs typeface="+mn-cs"/>
              </a:rPr>
              <a:t>eiusmod</a:t>
            </a:r>
            <a:r>
              <a:rPr lang="en-GB" sz="1600" b="0" i="0" kern="1200">
                <a:solidFill>
                  <a:schemeClr val="tx1"/>
                </a:solidFill>
                <a:effectLst/>
                <a:latin typeface="Helvetica" pitchFamily="2" charset="0"/>
                <a:ea typeface="+mn-ea"/>
                <a:cs typeface="+mn-cs"/>
              </a:rPr>
              <a:t> </a:t>
            </a:r>
            <a:r>
              <a:rPr lang="en-GB" sz="1600" b="0" i="0" kern="1200" err="1">
                <a:solidFill>
                  <a:schemeClr val="tx1"/>
                </a:solidFill>
                <a:effectLst/>
                <a:latin typeface="Helvetica" pitchFamily="2" charset="0"/>
                <a:ea typeface="+mn-ea"/>
                <a:cs typeface="+mn-cs"/>
              </a:rPr>
              <a:t>tempor</a:t>
            </a:r>
            <a:r>
              <a:rPr lang="en-GB" sz="1600" b="0" i="0" kern="1200">
                <a:solidFill>
                  <a:schemeClr val="tx1"/>
                </a:solidFill>
                <a:effectLst/>
                <a:latin typeface="Helvetica" pitchFamily="2" charset="0"/>
                <a:ea typeface="+mn-ea"/>
                <a:cs typeface="+mn-cs"/>
              </a:rPr>
              <a:t> </a:t>
            </a:r>
            <a:r>
              <a:rPr lang="en-GB" sz="1600" b="0" i="0" kern="1200" err="1">
                <a:solidFill>
                  <a:schemeClr val="tx1"/>
                </a:solidFill>
                <a:effectLst/>
                <a:latin typeface="Helvetica" pitchFamily="2" charset="0"/>
                <a:ea typeface="+mn-ea"/>
                <a:cs typeface="+mn-cs"/>
              </a:rPr>
              <a:t>incididunt</a:t>
            </a:r>
            <a:r>
              <a:rPr lang="en-GB" sz="1600" b="0" i="0" kern="1200">
                <a:solidFill>
                  <a:schemeClr val="tx1"/>
                </a:solidFill>
                <a:effectLst/>
                <a:latin typeface="Helvetica" pitchFamily="2" charset="0"/>
                <a:ea typeface="+mn-ea"/>
                <a:cs typeface="+mn-cs"/>
              </a:rPr>
              <a:t> </a:t>
            </a:r>
            <a:r>
              <a:rPr lang="en-GB" sz="1600" b="0" i="0" kern="1200" err="1">
                <a:solidFill>
                  <a:schemeClr val="tx1"/>
                </a:solidFill>
                <a:effectLst/>
                <a:latin typeface="Helvetica" pitchFamily="2" charset="0"/>
                <a:ea typeface="+mn-ea"/>
                <a:cs typeface="+mn-cs"/>
              </a:rPr>
              <a:t>ut</a:t>
            </a:r>
            <a:r>
              <a:rPr lang="en-GB" sz="1600" b="0" i="0" kern="1200">
                <a:solidFill>
                  <a:schemeClr val="tx1"/>
                </a:solidFill>
                <a:effectLst/>
                <a:latin typeface="Helvetica" pitchFamily="2" charset="0"/>
                <a:ea typeface="+mn-ea"/>
                <a:cs typeface="+mn-cs"/>
              </a:rPr>
              <a:t> </a:t>
            </a:r>
            <a:r>
              <a:rPr lang="en-GB" sz="1600" b="0" i="0" kern="1200" err="1">
                <a:solidFill>
                  <a:schemeClr val="tx1"/>
                </a:solidFill>
                <a:effectLst/>
                <a:latin typeface="Helvetica" pitchFamily="2" charset="0"/>
                <a:ea typeface="+mn-ea"/>
                <a:cs typeface="+mn-cs"/>
              </a:rPr>
              <a:t>labore</a:t>
            </a:r>
            <a:r>
              <a:rPr lang="en-GB" sz="1600" b="0" i="0" kern="1200">
                <a:solidFill>
                  <a:schemeClr val="tx1"/>
                </a:solidFill>
                <a:effectLst/>
                <a:latin typeface="Helvetica" pitchFamily="2" charset="0"/>
                <a:ea typeface="+mn-ea"/>
                <a:cs typeface="+mn-cs"/>
              </a:rPr>
              <a:t> et dolore magna </a:t>
            </a:r>
            <a:r>
              <a:rPr lang="en-GB" sz="1600" b="0" i="0" kern="1200" err="1">
                <a:solidFill>
                  <a:schemeClr val="tx1"/>
                </a:solidFill>
                <a:effectLst/>
                <a:latin typeface="Helvetica" pitchFamily="2" charset="0"/>
                <a:ea typeface="+mn-ea"/>
                <a:cs typeface="+mn-cs"/>
              </a:rPr>
              <a:t>aliqua</a:t>
            </a:r>
            <a:r>
              <a:rPr lang="en-GB" sz="1600" b="0" i="0" kern="1200">
                <a:solidFill>
                  <a:schemeClr val="tx1"/>
                </a:solidFill>
                <a:effectLst/>
                <a:latin typeface="Helvetica" pitchFamily="2" charset="0"/>
                <a:ea typeface="+mn-ea"/>
                <a:cs typeface="+mn-cs"/>
              </a:rPr>
              <a:t> </a:t>
            </a:r>
          </a:p>
          <a:p>
            <a:pPr marL="285750" indent="-285750" algn="l">
              <a:lnSpc>
                <a:spcPts val="2300"/>
              </a:lnSpc>
              <a:spcBef>
                <a:spcPts val="600"/>
              </a:spcBef>
              <a:spcAft>
                <a:spcPts val="600"/>
              </a:spcAft>
              <a:buClr>
                <a:srgbClr val="A57F51"/>
              </a:buClr>
              <a:buSzPct val="120000"/>
              <a:buFont typeface="Wingdings" pitchFamily="2" charset="2"/>
              <a:buChar char="q"/>
            </a:pPr>
            <a:r>
              <a:rPr lang="en-GB" sz="1600" b="0" i="0" kern="1200" err="1">
                <a:solidFill>
                  <a:schemeClr val="tx1"/>
                </a:solidFill>
                <a:effectLst/>
                <a:latin typeface="Helvetica" pitchFamily="2" charset="0"/>
                <a:ea typeface="+mn-ea"/>
                <a:cs typeface="+mn-cs"/>
              </a:rPr>
              <a:t>Uternas</a:t>
            </a:r>
            <a:r>
              <a:rPr lang="en-GB" sz="1600" b="0" i="0" kern="1200">
                <a:solidFill>
                  <a:schemeClr val="tx1"/>
                </a:solidFill>
                <a:effectLst/>
                <a:latin typeface="Helvetica" pitchFamily="2" charset="0"/>
                <a:ea typeface="+mn-ea"/>
                <a:cs typeface="+mn-cs"/>
              </a:rPr>
              <a:t> </a:t>
            </a:r>
            <a:r>
              <a:rPr lang="en-GB" sz="1600" b="0" i="0" kern="1200" err="1">
                <a:solidFill>
                  <a:schemeClr val="tx1"/>
                </a:solidFill>
                <a:effectLst/>
                <a:latin typeface="Helvetica" pitchFamily="2" charset="0"/>
                <a:ea typeface="+mn-ea"/>
                <a:cs typeface="+mn-cs"/>
              </a:rPr>
              <a:t>enim</a:t>
            </a:r>
            <a:r>
              <a:rPr lang="en-GB" sz="1600" b="0" i="0" kern="1200">
                <a:solidFill>
                  <a:schemeClr val="tx1"/>
                </a:solidFill>
                <a:effectLst/>
                <a:latin typeface="Helvetica" pitchFamily="2" charset="0"/>
                <a:ea typeface="+mn-ea"/>
                <a:cs typeface="+mn-cs"/>
              </a:rPr>
              <a:t> ad minim </a:t>
            </a:r>
            <a:r>
              <a:rPr lang="en-GB" sz="1600" b="0" i="0" kern="1200" err="1">
                <a:solidFill>
                  <a:schemeClr val="tx1"/>
                </a:solidFill>
                <a:effectLst/>
                <a:latin typeface="Helvetica" pitchFamily="2" charset="0"/>
                <a:ea typeface="+mn-ea"/>
                <a:cs typeface="+mn-cs"/>
              </a:rPr>
              <a:t>veniam</a:t>
            </a:r>
            <a:r>
              <a:rPr lang="en-GB" sz="1600" b="0" i="0" kern="1200">
                <a:solidFill>
                  <a:schemeClr val="tx1"/>
                </a:solidFill>
                <a:effectLst/>
                <a:latin typeface="Helvetica" pitchFamily="2" charset="0"/>
                <a:ea typeface="+mn-ea"/>
                <a:cs typeface="+mn-cs"/>
              </a:rPr>
              <a:t>, </a:t>
            </a:r>
            <a:r>
              <a:rPr lang="en-GB" sz="1600" b="0" i="0" kern="1200" err="1">
                <a:solidFill>
                  <a:schemeClr val="tx1"/>
                </a:solidFill>
                <a:effectLst/>
                <a:latin typeface="Helvetica" pitchFamily="2" charset="0"/>
                <a:ea typeface="+mn-ea"/>
                <a:cs typeface="+mn-cs"/>
              </a:rPr>
              <a:t>quis</a:t>
            </a:r>
            <a:r>
              <a:rPr lang="en-GB" sz="1600" b="0" i="0" kern="1200">
                <a:solidFill>
                  <a:schemeClr val="tx1"/>
                </a:solidFill>
                <a:effectLst/>
                <a:latin typeface="Helvetica" pitchFamily="2" charset="0"/>
                <a:ea typeface="+mn-ea"/>
                <a:cs typeface="+mn-cs"/>
              </a:rPr>
              <a:t> </a:t>
            </a:r>
            <a:r>
              <a:rPr lang="en-GB" sz="1600" b="0" i="0" kern="1200" err="1">
                <a:solidFill>
                  <a:schemeClr val="tx1"/>
                </a:solidFill>
                <a:effectLst/>
                <a:latin typeface="Helvetica" pitchFamily="2" charset="0"/>
                <a:ea typeface="+mn-ea"/>
                <a:cs typeface="+mn-cs"/>
              </a:rPr>
              <a:t>nostrud</a:t>
            </a:r>
            <a:r>
              <a:rPr lang="en-GB" sz="1600" b="0" i="0" kern="1200">
                <a:solidFill>
                  <a:schemeClr val="tx1"/>
                </a:solidFill>
                <a:effectLst/>
                <a:latin typeface="Helvetica" pitchFamily="2" charset="0"/>
                <a:ea typeface="+mn-ea"/>
                <a:cs typeface="+mn-cs"/>
              </a:rPr>
              <a:t> nisi </a:t>
            </a:r>
            <a:r>
              <a:rPr lang="en-GB" sz="1600" b="0" i="0" kern="1200" err="1">
                <a:solidFill>
                  <a:schemeClr val="tx1"/>
                </a:solidFill>
                <a:effectLst/>
                <a:latin typeface="Helvetica" pitchFamily="2" charset="0"/>
                <a:ea typeface="+mn-ea"/>
                <a:cs typeface="+mn-cs"/>
              </a:rPr>
              <a:t>ut</a:t>
            </a:r>
            <a:r>
              <a:rPr lang="en-GB" sz="1600" b="0" i="0" kern="1200">
                <a:solidFill>
                  <a:schemeClr val="tx1"/>
                </a:solidFill>
                <a:effectLst/>
                <a:latin typeface="Helvetica" pitchFamily="2" charset="0"/>
                <a:ea typeface="+mn-ea"/>
                <a:cs typeface="+mn-cs"/>
              </a:rPr>
              <a:t> </a:t>
            </a:r>
            <a:r>
              <a:rPr lang="en-GB" sz="1600" b="0" i="0" kern="1200" err="1">
                <a:solidFill>
                  <a:schemeClr val="tx1"/>
                </a:solidFill>
                <a:effectLst/>
                <a:latin typeface="Helvetica" pitchFamily="2" charset="0"/>
                <a:ea typeface="+mn-ea"/>
                <a:cs typeface="+mn-cs"/>
              </a:rPr>
              <a:t>aliquip</a:t>
            </a:r>
            <a:r>
              <a:rPr lang="en-GB" sz="1600" b="0" i="0" kern="1200">
                <a:solidFill>
                  <a:schemeClr val="tx1"/>
                </a:solidFill>
                <a:effectLst/>
                <a:latin typeface="Helvetica" pitchFamily="2" charset="0"/>
                <a:ea typeface="+mn-ea"/>
                <a:cs typeface="+mn-cs"/>
              </a:rPr>
              <a:t> ex </a:t>
            </a:r>
            <a:r>
              <a:rPr lang="en-GB" sz="1600" b="0" i="0" kern="1200" err="1">
                <a:solidFill>
                  <a:schemeClr val="tx1"/>
                </a:solidFill>
                <a:effectLst/>
                <a:latin typeface="Helvetica" pitchFamily="2" charset="0"/>
                <a:ea typeface="+mn-ea"/>
                <a:cs typeface="+mn-cs"/>
              </a:rPr>
              <a:t>earterste</a:t>
            </a:r>
            <a:r>
              <a:rPr lang="en-GB" sz="1600" b="0" i="0" kern="1200">
                <a:solidFill>
                  <a:schemeClr val="tx1"/>
                </a:solidFill>
                <a:effectLst/>
                <a:latin typeface="Helvetica" pitchFamily="2" charset="0"/>
                <a:ea typeface="+mn-ea"/>
                <a:cs typeface="+mn-cs"/>
              </a:rPr>
              <a:t> art </a:t>
            </a:r>
            <a:r>
              <a:rPr lang="en-GB" sz="1600" b="0" i="0" kern="1200" err="1">
                <a:solidFill>
                  <a:schemeClr val="tx1"/>
                </a:solidFill>
                <a:effectLst/>
                <a:latin typeface="Helvetica" pitchFamily="2" charset="0"/>
                <a:ea typeface="+mn-ea"/>
                <a:cs typeface="+mn-cs"/>
              </a:rPr>
              <a:t>commododare</a:t>
            </a:r>
            <a:r>
              <a:rPr lang="en-GB" sz="1600" b="0" i="0" kern="1200">
                <a:solidFill>
                  <a:schemeClr val="tx1"/>
                </a:solidFill>
                <a:effectLst/>
                <a:latin typeface="Helvetica" pitchFamily="2" charset="0"/>
                <a:ea typeface="+mn-ea"/>
                <a:cs typeface="+mn-cs"/>
              </a:rPr>
              <a:t> </a:t>
            </a:r>
            <a:r>
              <a:rPr lang="en-GB" sz="1600" b="0" i="0" kern="1200" err="1">
                <a:solidFill>
                  <a:schemeClr val="tx1"/>
                </a:solidFill>
                <a:effectLst/>
                <a:latin typeface="Helvetica" pitchFamily="2" charset="0"/>
                <a:ea typeface="+mn-ea"/>
                <a:cs typeface="+mn-cs"/>
              </a:rPr>
              <a:t>consequat</a:t>
            </a:r>
            <a:r>
              <a:rPr lang="en-GB" sz="1600" b="0" i="0" kern="1200">
                <a:solidFill>
                  <a:schemeClr val="tx1"/>
                </a:solidFill>
                <a:effectLst/>
                <a:latin typeface="Helvetica" pitchFamily="2" charset="0"/>
                <a:ea typeface="+mn-ea"/>
                <a:cs typeface="+mn-cs"/>
              </a:rPr>
              <a:t>. Duis </a:t>
            </a:r>
            <a:r>
              <a:rPr lang="en-GB" sz="1600" b="0" i="0" kern="1200" err="1">
                <a:solidFill>
                  <a:schemeClr val="tx1"/>
                </a:solidFill>
                <a:effectLst/>
                <a:latin typeface="Helvetica" pitchFamily="2" charset="0"/>
                <a:ea typeface="+mn-ea"/>
                <a:cs typeface="+mn-cs"/>
              </a:rPr>
              <a:t>aute</a:t>
            </a:r>
            <a:r>
              <a:rPr lang="en-GB" sz="1600" b="0" i="0" kern="1200">
                <a:solidFill>
                  <a:schemeClr val="tx1"/>
                </a:solidFill>
                <a:effectLst/>
                <a:latin typeface="Helvetica" pitchFamily="2" charset="0"/>
                <a:ea typeface="+mn-ea"/>
                <a:cs typeface="+mn-cs"/>
              </a:rPr>
              <a:t> </a:t>
            </a:r>
            <a:r>
              <a:rPr lang="en-GB" sz="1600" b="0" i="0" kern="1200" err="1">
                <a:solidFill>
                  <a:schemeClr val="tx1"/>
                </a:solidFill>
                <a:effectLst/>
                <a:latin typeface="Helvetica" pitchFamily="2" charset="0"/>
                <a:ea typeface="+mn-ea"/>
                <a:cs typeface="+mn-cs"/>
              </a:rPr>
              <a:t>irure</a:t>
            </a:r>
            <a:r>
              <a:rPr lang="en-GB" sz="1600" b="0" i="0" kern="1200">
                <a:solidFill>
                  <a:schemeClr val="tx1"/>
                </a:solidFill>
                <a:effectLst/>
                <a:latin typeface="Helvetica" pitchFamily="2" charset="0"/>
                <a:ea typeface="+mn-ea"/>
                <a:cs typeface="+mn-cs"/>
              </a:rPr>
              <a:t> </a:t>
            </a:r>
            <a:r>
              <a:rPr lang="en-GB" sz="1600" b="0" i="0" kern="1200" err="1">
                <a:solidFill>
                  <a:schemeClr val="tx1"/>
                </a:solidFill>
                <a:effectLst/>
                <a:latin typeface="Helvetica" pitchFamily="2" charset="0"/>
                <a:ea typeface="+mn-ea"/>
                <a:cs typeface="+mn-cs"/>
              </a:rPr>
              <a:t>dolor</a:t>
            </a:r>
            <a:r>
              <a:rPr lang="en-GB" sz="1600" b="0" i="0" kern="1200">
                <a:solidFill>
                  <a:schemeClr val="tx1"/>
                </a:solidFill>
                <a:effectLst/>
                <a:latin typeface="Helvetica" pitchFamily="2" charset="0"/>
                <a:ea typeface="+mn-ea"/>
                <a:cs typeface="+mn-cs"/>
              </a:rPr>
              <a:t> in </a:t>
            </a:r>
            <a:r>
              <a:rPr lang="en-GB" sz="1600" b="0" i="0" kern="1200" err="1">
                <a:solidFill>
                  <a:schemeClr val="tx1"/>
                </a:solidFill>
                <a:effectLst/>
                <a:latin typeface="Helvetica" pitchFamily="2" charset="0"/>
                <a:ea typeface="+mn-ea"/>
                <a:cs typeface="+mn-cs"/>
              </a:rPr>
              <a:t>reprehenderit</a:t>
            </a:r>
            <a:r>
              <a:rPr lang="en-GB" sz="1600" b="0" i="0" kern="1200">
                <a:solidFill>
                  <a:schemeClr val="tx1"/>
                </a:solidFill>
                <a:effectLst/>
                <a:latin typeface="Helvetica" pitchFamily="2" charset="0"/>
                <a:ea typeface="+mn-ea"/>
                <a:cs typeface="+mn-cs"/>
              </a:rPr>
              <a:t> in </a:t>
            </a:r>
            <a:r>
              <a:rPr lang="en-GB" sz="1600" b="0" i="0" kern="1200" err="1">
                <a:solidFill>
                  <a:schemeClr val="tx1"/>
                </a:solidFill>
                <a:effectLst/>
                <a:latin typeface="Helvetica" pitchFamily="2" charset="0"/>
                <a:ea typeface="+mn-ea"/>
                <a:cs typeface="+mn-cs"/>
              </a:rPr>
              <a:t>voluptate</a:t>
            </a:r>
            <a:r>
              <a:rPr lang="en-GB" sz="1600" b="0" i="0" kern="1200">
                <a:solidFill>
                  <a:schemeClr val="tx1"/>
                </a:solidFill>
                <a:effectLst/>
                <a:latin typeface="Helvetica" pitchFamily="2" charset="0"/>
                <a:ea typeface="+mn-ea"/>
                <a:cs typeface="+mn-cs"/>
              </a:rPr>
              <a:t> </a:t>
            </a:r>
            <a:r>
              <a:rPr lang="en-GB" sz="1600" b="0" i="0" kern="1200" err="1">
                <a:solidFill>
                  <a:schemeClr val="tx1"/>
                </a:solidFill>
                <a:effectLst/>
                <a:latin typeface="Helvetica" pitchFamily="2" charset="0"/>
                <a:ea typeface="+mn-ea"/>
                <a:cs typeface="+mn-cs"/>
              </a:rPr>
              <a:t>velit</a:t>
            </a:r>
            <a:r>
              <a:rPr lang="en-GB" sz="1600" b="0" i="0" kern="1200">
                <a:solidFill>
                  <a:schemeClr val="tx1"/>
                </a:solidFill>
                <a:effectLst/>
                <a:latin typeface="Helvetica" pitchFamily="2" charset="0"/>
                <a:ea typeface="+mn-ea"/>
                <a:cs typeface="+mn-cs"/>
              </a:rPr>
              <a:t> </a:t>
            </a:r>
            <a:r>
              <a:rPr lang="en-GB" sz="1600" b="0" i="0" kern="1200" err="1">
                <a:solidFill>
                  <a:schemeClr val="tx1"/>
                </a:solidFill>
                <a:effectLst/>
                <a:latin typeface="Helvetica" pitchFamily="2" charset="0"/>
                <a:ea typeface="+mn-ea"/>
                <a:cs typeface="+mn-cs"/>
              </a:rPr>
              <a:t>esse</a:t>
            </a:r>
            <a:r>
              <a:rPr lang="en-GB" sz="1600" b="0" i="0" kern="1200">
                <a:solidFill>
                  <a:schemeClr val="tx1"/>
                </a:solidFill>
                <a:effectLst/>
                <a:latin typeface="Helvetica" pitchFamily="2" charset="0"/>
                <a:ea typeface="+mn-ea"/>
                <a:cs typeface="+mn-cs"/>
              </a:rPr>
              <a:t> </a:t>
            </a:r>
            <a:r>
              <a:rPr lang="en-GB" sz="1600" b="0" i="0" kern="1200" err="1">
                <a:solidFill>
                  <a:schemeClr val="tx1"/>
                </a:solidFill>
                <a:effectLst/>
                <a:latin typeface="Helvetica" pitchFamily="2" charset="0"/>
                <a:ea typeface="+mn-ea"/>
                <a:cs typeface="+mn-cs"/>
              </a:rPr>
              <a:t>cillum</a:t>
            </a:r>
            <a:r>
              <a:rPr lang="en-GB" sz="1600" b="0" i="0" kern="1200">
                <a:solidFill>
                  <a:schemeClr val="tx1"/>
                </a:solidFill>
                <a:effectLst/>
                <a:latin typeface="Helvetica" pitchFamily="2" charset="0"/>
                <a:ea typeface="+mn-ea"/>
                <a:cs typeface="+mn-cs"/>
              </a:rPr>
              <a:t> dolore </a:t>
            </a:r>
            <a:r>
              <a:rPr lang="en-GB" sz="1600" b="0" i="0" kern="1200" err="1">
                <a:solidFill>
                  <a:schemeClr val="tx1"/>
                </a:solidFill>
                <a:effectLst/>
                <a:latin typeface="Helvetica" pitchFamily="2" charset="0"/>
                <a:ea typeface="+mn-ea"/>
                <a:cs typeface="+mn-cs"/>
              </a:rPr>
              <a:t>eu</a:t>
            </a:r>
            <a:r>
              <a:rPr lang="en-GB" sz="1600" b="0" i="0" kern="1200">
                <a:solidFill>
                  <a:schemeClr val="tx1"/>
                </a:solidFill>
                <a:effectLst/>
                <a:latin typeface="Helvetica" pitchFamily="2" charset="0"/>
                <a:ea typeface="+mn-ea"/>
                <a:cs typeface="+mn-cs"/>
              </a:rPr>
              <a:t> </a:t>
            </a:r>
            <a:r>
              <a:rPr lang="en-GB" sz="1600" b="0" i="0" kern="1200" err="1">
                <a:solidFill>
                  <a:schemeClr val="tx1"/>
                </a:solidFill>
                <a:effectLst/>
                <a:latin typeface="Helvetica" pitchFamily="2" charset="0"/>
                <a:ea typeface="+mn-ea"/>
                <a:cs typeface="+mn-cs"/>
              </a:rPr>
              <a:t>fugiat</a:t>
            </a:r>
            <a:r>
              <a:rPr lang="en-GB" sz="1600" b="0" i="0" kern="1200">
                <a:solidFill>
                  <a:schemeClr val="tx1"/>
                </a:solidFill>
                <a:effectLst/>
                <a:latin typeface="Helvetica" pitchFamily="2" charset="0"/>
                <a:ea typeface="+mn-ea"/>
                <a:cs typeface="+mn-cs"/>
              </a:rPr>
              <a:t> </a:t>
            </a:r>
            <a:r>
              <a:rPr lang="en-GB" sz="1600" b="0" i="0" kern="1200" err="1">
                <a:solidFill>
                  <a:schemeClr val="tx1"/>
                </a:solidFill>
                <a:effectLst/>
                <a:latin typeface="Helvetica" pitchFamily="2" charset="0"/>
                <a:ea typeface="+mn-ea"/>
                <a:cs typeface="+mn-cs"/>
              </a:rPr>
              <a:t>nulla</a:t>
            </a:r>
            <a:r>
              <a:rPr lang="en-GB" sz="1600" b="0" i="0" kern="1200">
                <a:solidFill>
                  <a:schemeClr val="tx1"/>
                </a:solidFill>
                <a:effectLst/>
                <a:latin typeface="Helvetica" pitchFamily="2" charset="0"/>
                <a:ea typeface="+mn-ea"/>
                <a:cs typeface="+mn-cs"/>
              </a:rPr>
              <a:t> </a:t>
            </a:r>
            <a:r>
              <a:rPr lang="en-GB" sz="1600" b="0" i="0" kern="1200" err="1">
                <a:solidFill>
                  <a:schemeClr val="tx1"/>
                </a:solidFill>
                <a:effectLst/>
                <a:latin typeface="Helvetica" pitchFamily="2" charset="0"/>
                <a:ea typeface="+mn-ea"/>
                <a:cs typeface="+mn-cs"/>
              </a:rPr>
              <a:t>pariatur</a:t>
            </a:r>
            <a:r>
              <a:rPr lang="en-GB" sz="1600" b="0" i="0" kern="1200">
                <a:solidFill>
                  <a:schemeClr val="tx1"/>
                </a:solidFill>
                <a:effectLst/>
                <a:latin typeface="Helvetica" pitchFamily="2" charset="0"/>
                <a:ea typeface="+mn-ea"/>
                <a:cs typeface="+mn-cs"/>
              </a:rPr>
              <a:t>. </a:t>
            </a:r>
          </a:p>
          <a:p>
            <a:pPr marL="285750" indent="-285750" algn="l">
              <a:lnSpc>
                <a:spcPts val="2300"/>
              </a:lnSpc>
              <a:spcBef>
                <a:spcPts val="600"/>
              </a:spcBef>
              <a:spcAft>
                <a:spcPts val="600"/>
              </a:spcAft>
              <a:buClr>
                <a:srgbClr val="A57F51"/>
              </a:buClr>
              <a:buSzPct val="120000"/>
              <a:buFont typeface="Wingdings" pitchFamily="2" charset="2"/>
              <a:buChar char="q"/>
            </a:pPr>
            <a:r>
              <a:rPr lang="en-GB" sz="1600" b="0" i="0" kern="1200" err="1">
                <a:solidFill>
                  <a:schemeClr val="tx1"/>
                </a:solidFill>
                <a:effectLst/>
                <a:latin typeface="Helvetica" pitchFamily="2" charset="0"/>
                <a:ea typeface="+mn-ea"/>
                <a:cs typeface="+mn-cs"/>
              </a:rPr>
              <a:t>Excepteur</a:t>
            </a:r>
            <a:r>
              <a:rPr lang="en-GB" sz="1600" b="0" i="0" kern="1200">
                <a:solidFill>
                  <a:schemeClr val="tx1"/>
                </a:solidFill>
                <a:effectLst/>
                <a:latin typeface="Helvetica" pitchFamily="2" charset="0"/>
                <a:ea typeface="+mn-ea"/>
                <a:cs typeface="+mn-cs"/>
              </a:rPr>
              <a:t> </a:t>
            </a:r>
            <a:r>
              <a:rPr lang="en-GB" sz="1600" b="0" i="0" kern="1200" err="1">
                <a:solidFill>
                  <a:schemeClr val="tx1"/>
                </a:solidFill>
                <a:effectLst/>
                <a:latin typeface="Helvetica" pitchFamily="2" charset="0"/>
                <a:ea typeface="+mn-ea"/>
                <a:cs typeface="+mn-cs"/>
              </a:rPr>
              <a:t>sint</a:t>
            </a:r>
            <a:r>
              <a:rPr lang="en-GB" sz="1600" b="0" i="0" kern="1200">
                <a:solidFill>
                  <a:schemeClr val="tx1"/>
                </a:solidFill>
                <a:effectLst/>
                <a:latin typeface="Helvetica" pitchFamily="2" charset="0"/>
                <a:ea typeface="+mn-ea"/>
                <a:cs typeface="+mn-cs"/>
              </a:rPr>
              <a:t> </a:t>
            </a:r>
            <a:r>
              <a:rPr lang="en-GB" sz="1600" b="0" i="0" kern="1200" err="1">
                <a:solidFill>
                  <a:schemeClr val="tx1"/>
                </a:solidFill>
                <a:effectLst/>
                <a:latin typeface="Helvetica" pitchFamily="2" charset="0"/>
                <a:ea typeface="+mn-ea"/>
                <a:cs typeface="+mn-cs"/>
              </a:rPr>
              <a:t>occaecat</a:t>
            </a:r>
            <a:r>
              <a:rPr lang="en-GB" sz="1600" b="0" i="0" kern="1200">
                <a:solidFill>
                  <a:schemeClr val="tx1"/>
                </a:solidFill>
                <a:effectLst/>
                <a:latin typeface="Helvetica" pitchFamily="2" charset="0"/>
                <a:ea typeface="+mn-ea"/>
                <a:cs typeface="+mn-cs"/>
              </a:rPr>
              <a:t> </a:t>
            </a:r>
            <a:r>
              <a:rPr lang="en-GB" sz="1600" b="0" i="0" kern="1200" err="1">
                <a:solidFill>
                  <a:schemeClr val="tx1"/>
                </a:solidFill>
                <a:effectLst/>
                <a:latin typeface="Helvetica" pitchFamily="2" charset="0"/>
                <a:ea typeface="+mn-ea"/>
                <a:cs typeface="+mn-cs"/>
              </a:rPr>
              <a:t>cupidatat</a:t>
            </a:r>
            <a:r>
              <a:rPr lang="en-GB" sz="1600" b="0" i="0" kern="1200">
                <a:solidFill>
                  <a:schemeClr val="tx1"/>
                </a:solidFill>
                <a:effectLst/>
                <a:latin typeface="Helvetica" pitchFamily="2" charset="0"/>
                <a:ea typeface="+mn-ea"/>
                <a:cs typeface="+mn-cs"/>
              </a:rPr>
              <a:t> non </a:t>
            </a:r>
            <a:r>
              <a:rPr lang="en-GB" sz="1600" b="0" i="0" kern="1200" err="1">
                <a:solidFill>
                  <a:schemeClr val="tx1"/>
                </a:solidFill>
                <a:effectLst/>
                <a:latin typeface="Helvetica" pitchFamily="2" charset="0"/>
                <a:ea typeface="+mn-ea"/>
                <a:cs typeface="+mn-cs"/>
              </a:rPr>
              <a:t>proident</a:t>
            </a:r>
            <a:r>
              <a:rPr lang="en-GB" sz="1600" b="0" i="0" kern="1200">
                <a:solidFill>
                  <a:schemeClr val="tx1"/>
                </a:solidFill>
                <a:effectLst/>
                <a:latin typeface="Helvetica" pitchFamily="2" charset="0"/>
                <a:ea typeface="+mn-ea"/>
                <a:cs typeface="+mn-cs"/>
              </a:rPr>
              <a:t>, sunt in culpa qui </a:t>
            </a:r>
            <a:r>
              <a:rPr lang="en-GB" sz="1600" b="0" i="0" kern="1200" err="1">
                <a:solidFill>
                  <a:schemeClr val="tx1"/>
                </a:solidFill>
                <a:effectLst/>
                <a:latin typeface="Helvetica" pitchFamily="2" charset="0"/>
                <a:ea typeface="+mn-ea"/>
                <a:cs typeface="+mn-cs"/>
              </a:rPr>
              <a:t>officia</a:t>
            </a:r>
            <a:r>
              <a:rPr lang="en-GB" sz="1600" b="0" i="0" kern="1200">
                <a:solidFill>
                  <a:schemeClr val="tx1"/>
                </a:solidFill>
                <a:effectLst/>
                <a:latin typeface="Helvetica" pitchFamily="2" charset="0"/>
                <a:ea typeface="+mn-ea"/>
                <a:cs typeface="+mn-cs"/>
              </a:rPr>
              <a:t> </a:t>
            </a:r>
            <a:r>
              <a:rPr lang="en-GB" sz="1600" b="0" i="0" kern="1200" err="1">
                <a:solidFill>
                  <a:schemeClr val="tx1"/>
                </a:solidFill>
                <a:effectLst/>
                <a:latin typeface="Helvetica" pitchFamily="2" charset="0"/>
                <a:ea typeface="+mn-ea"/>
                <a:cs typeface="+mn-cs"/>
              </a:rPr>
              <a:t>deserunt</a:t>
            </a:r>
            <a:r>
              <a:rPr lang="en-GB" sz="1600" b="0" i="0" kern="1200">
                <a:solidFill>
                  <a:schemeClr val="tx1"/>
                </a:solidFill>
                <a:effectLst/>
                <a:latin typeface="Helvetica" pitchFamily="2" charset="0"/>
                <a:ea typeface="+mn-ea"/>
                <a:cs typeface="+mn-cs"/>
              </a:rPr>
              <a:t> </a:t>
            </a:r>
            <a:r>
              <a:rPr lang="en-GB" sz="1600" b="0" i="0" kern="1200" err="1">
                <a:solidFill>
                  <a:schemeClr val="tx1"/>
                </a:solidFill>
                <a:effectLst/>
                <a:latin typeface="Helvetica" pitchFamily="2" charset="0"/>
                <a:ea typeface="+mn-ea"/>
                <a:cs typeface="+mn-cs"/>
              </a:rPr>
              <a:t>mollit</a:t>
            </a:r>
            <a:r>
              <a:rPr lang="en-GB" sz="1600" b="0" i="0" kern="1200">
                <a:solidFill>
                  <a:schemeClr val="tx1"/>
                </a:solidFill>
                <a:effectLst/>
                <a:latin typeface="Helvetica" pitchFamily="2" charset="0"/>
                <a:ea typeface="+mn-ea"/>
                <a:cs typeface="+mn-cs"/>
              </a:rPr>
              <a:t> anim.</a:t>
            </a:r>
          </a:p>
        </p:txBody>
      </p:sp>
    </p:spTree>
    <p:extLst>
      <p:ext uri="{BB962C8B-B14F-4D97-AF65-F5344CB8AC3E}">
        <p14:creationId xmlns:p14="http://schemas.microsoft.com/office/powerpoint/2010/main" val="82395210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Double image">
    <p:spTree>
      <p:nvGrpSpPr>
        <p:cNvPr id="1" name=""/>
        <p:cNvGrpSpPr/>
        <p:nvPr/>
      </p:nvGrpSpPr>
      <p:grpSpPr>
        <a:xfrm>
          <a:off x="0" y="0"/>
          <a:ext cx="0" cy="0"/>
          <a:chOff x="0" y="0"/>
          <a:chExt cx="0" cy="0"/>
        </a:xfrm>
      </p:grpSpPr>
      <p:sp>
        <p:nvSpPr>
          <p:cNvPr id="4" name="Picture Placeholder 2">
            <a:extLst>
              <a:ext uri="{FF2B5EF4-FFF2-40B4-BE49-F238E27FC236}">
                <a16:creationId xmlns:a16="http://schemas.microsoft.com/office/drawing/2014/main" id="{D62AFA78-38F7-EC42-9DE4-B2D7308DC139}"/>
              </a:ext>
            </a:extLst>
          </p:cNvPr>
          <p:cNvSpPr>
            <a:spLocks noGrp="1"/>
          </p:cNvSpPr>
          <p:nvPr>
            <p:ph type="pic" sz="quarter" idx="12"/>
          </p:nvPr>
        </p:nvSpPr>
        <p:spPr>
          <a:xfrm>
            <a:off x="408774" y="1608138"/>
            <a:ext cx="5608205" cy="4437062"/>
          </a:xfrm>
          <a:prstGeom prst="rect">
            <a:avLst/>
          </a:prstGeom>
        </p:spPr>
        <p:txBody>
          <a:bodyPr/>
          <a:lstStyle>
            <a:lvl1pPr>
              <a:defRPr sz="1600">
                <a:latin typeface="Helvetica" pitchFamily="2" charset="0"/>
              </a:defRPr>
            </a:lvl1pPr>
          </a:lstStyle>
          <a:p>
            <a:r>
              <a:rPr lang="en-GB"/>
              <a:t>Click icon to add picture</a:t>
            </a:r>
            <a:endParaRPr lang="en-US"/>
          </a:p>
        </p:txBody>
      </p:sp>
      <p:sp>
        <p:nvSpPr>
          <p:cNvPr id="5" name="Picture Placeholder 2">
            <a:extLst>
              <a:ext uri="{FF2B5EF4-FFF2-40B4-BE49-F238E27FC236}">
                <a16:creationId xmlns:a16="http://schemas.microsoft.com/office/drawing/2014/main" id="{36A2846B-5A8B-2B4B-B7BA-42C86CE123CE}"/>
              </a:ext>
            </a:extLst>
          </p:cNvPr>
          <p:cNvSpPr>
            <a:spLocks noGrp="1"/>
          </p:cNvSpPr>
          <p:nvPr>
            <p:ph type="pic" sz="quarter" idx="13"/>
          </p:nvPr>
        </p:nvSpPr>
        <p:spPr>
          <a:xfrm>
            <a:off x="6202672" y="1608138"/>
            <a:ext cx="5608205" cy="4437062"/>
          </a:xfrm>
          <a:prstGeom prst="rect">
            <a:avLst/>
          </a:prstGeom>
        </p:spPr>
        <p:txBody>
          <a:bodyPr/>
          <a:lstStyle>
            <a:lvl1pPr>
              <a:defRPr sz="1600">
                <a:latin typeface="Helvetica" pitchFamily="2" charset="0"/>
              </a:defRPr>
            </a:lvl1pPr>
          </a:lstStyle>
          <a:p>
            <a:r>
              <a:rPr lang="en-GB"/>
              <a:t>Click icon to add picture</a:t>
            </a:r>
            <a:endParaRPr lang="en-US"/>
          </a:p>
        </p:txBody>
      </p:sp>
    </p:spTree>
    <p:extLst>
      <p:ext uri="{BB962C8B-B14F-4D97-AF65-F5344CB8AC3E}">
        <p14:creationId xmlns:p14="http://schemas.microsoft.com/office/powerpoint/2010/main" val="47136041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Video">
    <p:spTree>
      <p:nvGrpSpPr>
        <p:cNvPr id="1" name=""/>
        <p:cNvGrpSpPr/>
        <p:nvPr/>
      </p:nvGrpSpPr>
      <p:grpSpPr>
        <a:xfrm>
          <a:off x="0" y="0"/>
          <a:ext cx="0" cy="0"/>
          <a:chOff x="0" y="0"/>
          <a:chExt cx="0" cy="0"/>
        </a:xfrm>
      </p:grpSpPr>
      <p:sp>
        <p:nvSpPr>
          <p:cNvPr id="4" name="Media Placeholder 3">
            <a:extLst>
              <a:ext uri="{FF2B5EF4-FFF2-40B4-BE49-F238E27FC236}">
                <a16:creationId xmlns:a16="http://schemas.microsoft.com/office/drawing/2014/main" id="{5B1DF181-0294-304E-AE4A-33D8B535E42B}"/>
              </a:ext>
            </a:extLst>
          </p:cNvPr>
          <p:cNvSpPr>
            <a:spLocks noGrp="1"/>
          </p:cNvSpPr>
          <p:nvPr>
            <p:ph type="media" sz="quarter" idx="10" hasCustomPrompt="1"/>
          </p:nvPr>
        </p:nvSpPr>
        <p:spPr>
          <a:xfrm>
            <a:off x="3927475" y="1608138"/>
            <a:ext cx="7875588" cy="4437062"/>
          </a:xfrm>
          <a:prstGeom prst="rect">
            <a:avLst/>
          </a:prstGeom>
        </p:spPr>
        <p:txBody>
          <a:bodyPr/>
          <a:lstStyle>
            <a:lvl1pPr>
              <a:defRPr sz="1600">
                <a:latin typeface="Helvetica" pitchFamily="2" charset="0"/>
              </a:defRPr>
            </a:lvl1pPr>
          </a:lstStyle>
          <a:p>
            <a:r>
              <a:rPr lang="en-US"/>
              <a:t>Media/video</a:t>
            </a:r>
          </a:p>
        </p:txBody>
      </p:sp>
      <p:sp>
        <p:nvSpPr>
          <p:cNvPr id="10" name="Text Placeholder 4">
            <a:extLst>
              <a:ext uri="{FF2B5EF4-FFF2-40B4-BE49-F238E27FC236}">
                <a16:creationId xmlns:a16="http://schemas.microsoft.com/office/drawing/2014/main" id="{933159BB-8CEB-D54F-8C98-3AB22A594DCF}"/>
              </a:ext>
            </a:extLst>
          </p:cNvPr>
          <p:cNvSpPr>
            <a:spLocks noGrp="1"/>
          </p:cNvSpPr>
          <p:nvPr>
            <p:ph type="body" sz="quarter" idx="11" hasCustomPrompt="1"/>
          </p:nvPr>
        </p:nvSpPr>
        <p:spPr>
          <a:xfrm>
            <a:off x="777245" y="1640901"/>
            <a:ext cx="2928908" cy="850900"/>
          </a:xfrm>
          <a:prstGeom prst="rect">
            <a:avLst/>
          </a:prstGeom>
        </p:spPr>
        <p:txBody>
          <a:bodyPr/>
          <a:lstStyle>
            <a:lvl1pPr marL="0" indent="0">
              <a:buFontTx/>
              <a:buNone/>
              <a:defRPr sz="3200" b="1" i="0">
                <a:solidFill>
                  <a:srgbClr val="F6A317"/>
                </a:solidFill>
                <a:latin typeface="Helvetica" pitchFamily="2" charset="0"/>
              </a:defRPr>
            </a:lvl1pPr>
          </a:lstStyle>
          <a:p>
            <a:pPr lvl="0"/>
            <a:r>
              <a:rPr lang="en-GB"/>
              <a:t>VIDEO</a:t>
            </a:r>
            <a:endParaRPr lang="en-US"/>
          </a:p>
        </p:txBody>
      </p:sp>
      <p:sp>
        <p:nvSpPr>
          <p:cNvPr id="11" name="Text Placeholder 4">
            <a:extLst>
              <a:ext uri="{FF2B5EF4-FFF2-40B4-BE49-F238E27FC236}">
                <a16:creationId xmlns:a16="http://schemas.microsoft.com/office/drawing/2014/main" id="{D91A637F-9B88-9A4A-9225-F8DAB3254AD8}"/>
              </a:ext>
            </a:extLst>
          </p:cNvPr>
          <p:cNvSpPr>
            <a:spLocks noGrp="1"/>
          </p:cNvSpPr>
          <p:nvPr>
            <p:ph type="body" sz="quarter" idx="12" hasCustomPrompt="1"/>
          </p:nvPr>
        </p:nvSpPr>
        <p:spPr>
          <a:xfrm>
            <a:off x="777243" y="2362676"/>
            <a:ext cx="2928909" cy="3682369"/>
          </a:xfrm>
          <a:prstGeom prst="rect">
            <a:avLst/>
          </a:prstGeom>
        </p:spPr>
        <p:txBody>
          <a:bodyPr/>
          <a:lstStyle>
            <a:lvl1pPr marL="0" indent="0">
              <a:buFontTx/>
              <a:buNone/>
              <a:defRPr sz="1600" b="0" i="0">
                <a:solidFill>
                  <a:schemeClr val="tx1"/>
                </a:solidFill>
                <a:latin typeface="Helvetica" pitchFamily="2" charset="0"/>
              </a:defRPr>
            </a:lvl1pPr>
          </a:lstStyle>
          <a:p>
            <a:pPr lvl="0"/>
            <a:r>
              <a:rPr lang="en-GB"/>
              <a:t>Copy goes here</a:t>
            </a:r>
            <a:endParaRPr lang="en-US"/>
          </a:p>
        </p:txBody>
      </p:sp>
    </p:spTree>
    <p:extLst>
      <p:ext uri="{BB962C8B-B14F-4D97-AF65-F5344CB8AC3E}">
        <p14:creationId xmlns:p14="http://schemas.microsoft.com/office/powerpoint/2010/main" val="367097943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List relevant task sheets">
    <p:spTree>
      <p:nvGrpSpPr>
        <p:cNvPr id="1" name=""/>
        <p:cNvGrpSpPr/>
        <p:nvPr/>
      </p:nvGrpSpPr>
      <p:grpSpPr>
        <a:xfrm>
          <a:off x="0" y="0"/>
          <a:ext cx="0" cy="0"/>
          <a:chOff x="0" y="0"/>
          <a:chExt cx="0" cy="0"/>
        </a:xfrm>
      </p:grpSpPr>
      <p:sp>
        <p:nvSpPr>
          <p:cNvPr id="3" name="Text Placeholder 4">
            <a:extLst>
              <a:ext uri="{FF2B5EF4-FFF2-40B4-BE49-F238E27FC236}">
                <a16:creationId xmlns:a16="http://schemas.microsoft.com/office/drawing/2014/main" id="{B1FCB6BD-7FDE-174C-87C5-231D460885D2}"/>
              </a:ext>
            </a:extLst>
          </p:cNvPr>
          <p:cNvSpPr>
            <a:spLocks noGrp="1"/>
          </p:cNvSpPr>
          <p:nvPr>
            <p:ph type="body" sz="quarter" idx="10" hasCustomPrompt="1"/>
          </p:nvPr>
        </p:nvSpPr>
        <p:spPr>
          <a:xfrm>
            <a:off x="777244" y="1640901"/>
            <a:ext cx="9483457" cy="850900"/>
          </a:xfrm>
          <a:prstGeom prst="rect">
            <a:avLst/>
          </a:prstGeom>
        </p:spPr>
        <p:txBody>
          <a:bodyPr/>
          <a:lstStyle>
            <a:lvl1pPr marL="0" indent="0">
              <a:buFontTx/>
              <a:buNone/>
              <a:defRPr sz="3200" b="1" i="0">
                <a:solidFill>
                  <a:srgbClr val="F6A317"/>
                </a:solidFill>
                <a:latin typeface="Helvetica" pitchFamily="2" charset="0"/>
              </a:defRPr>
            </a:lvl1pPr>
          </a:lstStyle>
          <a:p>
            <a:pPr lvl="0"/>
            <a:r>
              <a:rPr lang="en-GB"/>
              <a:t>LIST RELEVANT TASK SHEETS</a:t>
            </a:r>
            <a:endParaRPr lang="en-US"/>
          </a:p>
        </p:txBody>
      </p:sp>
      <p:sp>
        <p:nvSpPr>
          <p:cNvPr id="4" name="Text Placeholder 4">
            <a:extLst>
              <a:ext uri="{FF2B5EF4-FFF2-40B4-BE49-F238E27FC236}">
                <a16:creationId xmlns:a16="http://schemas.microsoft.com/office/drawing/2014/main" id="{E3BB6AF1-D396-8648-BB4B-66EC2E5BD9BC}"/>
              </a:ext>
            </a:extLst>
          </p:cNvPr>
          <p:cNvSpPr>
            <a:spLocks noGrp="1"/>
          </p:cNvSpPr>
          <p:nvPr>
            <p:ph type="body" sz="quarter" idx="11" hasCustomPrompt="1"/>
          </p:nvPr>
        </p:nvSpPr>
        <p:spPr>
          <a:xfrm>
            <a:off x="777242" y="2362677"/>
            <a:ext cx="10745815" cy="3568786"/>
          </a:xfrm>
          <a:prstGeom prst="rect">
            <a:avLst/>
          </a:prstGeom>
        </p:spPr>
        <p:txBody>
          <a:bodyPr numCol="1"/>
          <a:lstStyle>
            <a:lvl1pPr marL="285750" indent="-285750">
              <a:buFont typeface="Arial" panose="020B0604020202020204" pitchFamily="34" charset="0"/>
              <a:buChar char="•"/>
              <a:defRPr sz="1600" b="0" i="0">
                <a:solidFill>
                  <a:schemeClr val="tx1"/>
                </a:solidFill>
                <a:latin typeface="Helvetica" pitchFamily="2" charset="0"/>
              </a:defRPr>
            </a:lvl1pPr>
          </a:lstStyle>
          <a:p>
            <a:r>
              <a:rPr lang="en-US"/>
              <a:t>List relevant task sheets and link to download bundle</a:t>
            </a:r>
          </a:p>
        </p:txBody>
      </p:sp>
    </p:spTree>
    <p:extLst>
      <p:ext uri="{BB962C8B-B14F-4D97-AF65-F5344CB8AC3E}">
        <p14:creationId xmlns:p14="http://schemas.microsoft.com/office/powerpoint/2010/main" val="370418937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10" Type="http://schemas.openxmlformats.org/officeDocument/2006/relationships/image" Target="../media/image1.emf"/><Relationship Id="rId4" Type="http://schemas.openxmlformats.org/officeDocument/2006/relationships/slideLayout" Target="../slideLayouts/slideLayout4.xml"/><Relationship Id="rId9"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3C3123B6-0F67-0E48-895E-734B361B1F57}"/>
              </a:ext>
            </a:extLst>
          </p:cNvPr>
          <p:cNvSpPr txBox="1"/>
          <p:nvPr userDrawn="1"/>
        </p:nvSpPr>
        <p:spPr>
          <a:xfrm>
            <a:off x="319834" y="6324977"/>
            <a:ext cx="9479706" cy="246221"/>
          </a:xfrm>
          <a:prstGeom prst="rect">
            <a:avLst/>
          </a:prstGeom>
          <a:noFill/>
        </p:spPr>
        <p:txBody>
          <a:bodyPr wrap="square" rtlCol="0" anchor="b">
            <a:spAutoFit/>
          </a:bodyPr>
          <a:lstStyle/>
          <a:p>
            <a:pPr algn="l"/>
            <a:r>
              <a:rPr lang="en-GB" sz="1000" b="0" i="0" kern="1200">
                <a:solidFill>
                  <a:schemeClr val="tx1"/>
                </a:solidFill>
                <a:effectLst/>
                <a:latin typeface="Helvetica" pitchFamily="2" charset="0"/>
                <a:ea typeface="+mn-ea"/>
                <a:cs typeface="+mn-cs"/>
              </a:rPr>
              <a:t>This training pack has been developed as part of the NEPSI Good Practice Guide – visit </a:t>
            </a:r>
            <a:r>
              <a:rPr lang="en-GB" sz="1000" b="0" i="0" kern="1200" err="1">
                <a:solidFill>
                  <a:schemeClr val="tx1"/>
                </a:solidFill>
                <a:effectLst/>
                <a:latin typeface="Helvetica" pitchFamily="2" charset="0"/>
                <a:ea typeface="+mn-ea"/>
                <a:cs typeface="+mn-cs"/>
              </a:rPr>
              <a:t>guide.nepsi.eu</a:t>
            </a:r>
            <a:endParaRPr lang="en-GB" sz="1000" b="0" i="0" kern="1200">
              <a:solidFill>
                <a:schemeClr val="tx1"/>
              </a:solidFill>
              <a:effectLst/>
              <a:latin typeface="Helvetica" pitchFamily="2" charset="0"/>
              <a:ea typeface="+mn-ea"/>
              <a:cs typeface="+mn-cs"/>
            </a:endParaRPr>
          </a:p>
        </p:txBody>
      </p:sp>
      <p:cxnSp>
        <p:nvCxnSpPr>
          <p:cNvPr id="6" name="Straight Connector 5">
            <a:extLst>
              <a:ext uri="{FF2B5EF4-FFF2-40B4-BE49-F238E27FC236}">
                <a16:creationId xmlns:a16="http://schemas.microsoft.com/office/drawing/2014/main" id="{EEF89B71-CE49-9241-9006-BD45EFB60699}"/>
              </a:ext>
            </a:extLst>
          </p:cNvPr>
          <p:cNvCxnSpPr/>
          <p:nvPr userDrawn="1"/>
        </p:nvCxnSpPr>
        <p:spPr>
          <a:xfrm>
            <a:off x="395111" y="1275645"/>
            <a:ext cx="11413067" cy="0"/>
          </a:xfrm>
          <a:prstGeom prst="line">
            <a:avLst/>
          </a:prstGeom>
          <a:ln w="19050">
            <a:solidFill>
              <a:srgbClr val="F6A317"/>
            </a:solidFill>
          </a:ln>
        </p:spPr>
        <p:style>
          <a:lnRef idx="1">
            <a:schemeClr val="accent1"/>
          </a:lnRef>
          <a:fillRef idx="0">
            <a:schemeClr val="accent1"/>
          </a:fillRef>
          <a:effectRef idx="0">
            <a:schemeClr val="accent1"/>
          </a:effectRef>
          <a:fontRef idx="minor">
            <a:schemeClr val="tx1"/>
          </a:fontRef>
        </p:style>
      </p:cxnSp>
      <p:pic>
        <p:nvPicPr>
          <p:cNvPr id="7" name="Picture 6">
            <a:extLst>
              <a:ext uri="{FF2B5EF4-FFF2-40B4-BE49-F238E27FC236}">
                <a16:creationId xmlns:a16="http://schemas.microsoft.com/office/drawing/2014/main" id="{BF849516-AA19-3D46-9A5F-42366BC6957B}"/>
              </a:ext>
            </a:extLst>
          </p:cNvPr>
          <p:cNvPicPr>
            <a:picLocks noChangeAspect="1"/>
          </p:cNvPicPr>
          <p:nvPr userDrawn="1"/>
        </p:nvPicPr>
        <p:blipFill>
          <a:blip r:embed="rId10"/>
          <a:stretch>
            <a:fillRect/>
          </a:stretch>
        </p:blipFill>
        <p:spPr>
          <a:xfrm>
            <a:off x="406346" y="366936"/>
            <a:ext cx="1000588" cy="630000"/>
          </a:xfrm>
          <a:prstGeom prst="rect">
            <a:avLst/>
          </a:prstGeom>
        </p:spPr>
      </p:pic>
      <p:sp>
        <p:nvSpPr>
          <p:cNvPr id="8" name="Text Placeholder 4">
            <a:extLst>
              <a:ext uri="{FF2B5EF4-FFF2-40B4-BE49-F238E27FC236}">
                <a16:creationId xmlns:a16="http://schemas.microsoft.com/office/drawing/2014/main" id="{BD320CFC-6F29-3B43-89D6-E5D26E6D334C}"/>
              </a:ext>
            </a:extLst>
          </p:cNvPr>
          <p:cNvSpPr txBox="1">
            <a:spLocks/>
          </p:cNvSpPr>
          <p:nvPr userDrawn="1"/>
        </p:nvSpPr>
        <p:spPr>
          <a:xfrm>
            <a:off x="6096001" y="429114"/>
            <a:ext cx="5721350" cy="850900"/>
          </a:xfrm>
          <a:prstGeom prst="rect">
            <a:avLst/>
          </a:prstGeom>
        </p:spPr>
        <p:txBody>
          <a:bodyPr/>
          <a:lstStyle>
            <a:lvl1pPr marL="0" indent="0" algn="r" defTabSz="914400" rtl="0" eaLnBrk="1" latinLnBrk="0" hangingPunct="1">
              <a:lnSpc>
                <a:spcPct val="90000"/>
              </a:lnSpc>
              <a:spcBef>
                <a:spcPts val="1000"/>
              </a:spcBef>
              <a:buFontTx/>
              <a:buNone/>
              <a:defRPr sz="1400" b="1" i="0" kern="1200">
                <a:solidFill>
                  <a:srgbClr val="F6A317"/>
                </a:solidFill>
                <a:latin typeface="Helvetica" pitchFamily="2"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GB" dirty="0"/>
              <a:t>GOOD PRACTICES TRAINING FOR </a:t>
            </a:r>
            <a:br>
              <a:rPr lang="en-GB" dirty="0"/>
            </a:br>
            <a:r>
              <a:rPr lang="en-GB" dirty="0"/>
              <a:t>ENCLOSURE OF PROCESSES</a:t>
            </a:r>
          </a:p>
        </p:txBody>
      </p:sp>
    </p:spTree>
    <p:extLst>
      <p:ext uri="{BB962C8B-B14F-4D97-AF65-F5344CB8AC3E}">
        <p14:creationId xmlns:p14="http://schemas.microsoft.com/office/powerpoint/2010/main" val="3320638671"/>
      </p:ext>
    </p:extLst>
  </p:cSld>
  <p:clrMap bg1="lt1" tx1="dk1" bg2="lt2" tx2="dk2" accent1="accent1" accent2="accent2" accent3="accent3" accent4="accent4" accent5="accent5" accent6="accent6" hlink="hlink" folHlink="folHlink"/>
  <p:sldLayoutIdLst>
    <p:sldLayoutId id="2147483649" r:id="rId1"/>
    <p:sldLayoutId id="2147483656" r:id="rId2"/>
    <p:sldLayoutId id="2147483650" r:id="rId3"/>
    <p:sldLayoutId id="2147483654" r:id="rId4"/>
    <p:sldLayoutId id="2147483657" r:id="rId5"/>
    <p:sldLayoutId id="2147483653" r:id="rId6"/>
    <p:sldLayoutId id="2147483658" r:id="rId7"/>
    <p:sldLayoutId id="2147483655" r:id="rId8"/>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2.xml"/><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3.xml"/><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4.xml"/><Relationship Id="rId1" Type="http://schemas.openxmlformats.org/officeDocument/2006/relationships/slideLayout" Target="../slideLayouts/slideLayout3.xml"/><Relationship Id="rId4" Type="http://schemas.openxmlformats.org/officeDocument/2006/relationships/image" Target="../media/image6.jpeg"/></Relationships>
</file>

<file path=ppt/slides/_rels/slide7.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3" Type="http://schemas.openxmlformats.org/officeDocument/2006/relationships/image" Target="../media/image8.tiff"/><Relationship Id="rId2" Type="http://schemas.openxmlformats.org/officeDocument/2006/relationships/notesSlide" Target="../notesSlides/notesSlide7.xml"/><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3" Type="http://schemas.openxmlformats.org/officeDocument/2006/relationships/image" Target="../media/image9.tiff"/><Relationship Id="rId2" Type="http://schemas.openxmlformats.org/officeDocument/2006/relationships/notesSlide" Target="../notesSlides/notesSlide8.xml"/><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3" Type="http://schemas.openxmlformats.org/officeDocument/2006/relationships/hyperlink" Target="https://guide.nepsi.eu/" TargetMode="External"/><Relationship Id="rId2" Type="http://schemas.openxmlformats.org/officeDocument/2006/relationships/notesSlide" Target="../notesSlides/notesSlide9.xml"/><Relationship Id="rId1" Type="http://schemas.openxmlformats.org/officeDocument/2006/relationships/slideLayout" Target="../slideLayouts/slideLayout3.xml"/><Relationship Id="rId5" Type="http://schemas.openxmlformats.org/officeDocument/2006/relationships/hyperlink" Target="https://training.nepsi.eu/" TargetMode="External"/><Relationship Id="rId4" Type="http://schemas.openxmlformats.org/officeDocument/2006/relationships/hyperlink" Target="https://toolkit.nepsi.eu/"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43302E89-B061-3248-A4DD-EEC96D8F9285}"/>
              </a:ext>
            </a:extLst>
          </p:cNvPr>
          <p:cNvSpPr>
            <a:spLocks noGrp="1"/>
          </p:cNvSpPr>
          <p:nvPr>
            <p:ph type="body" sz="quarter" idx="10"/>
          </p:nvPr>
        </p:nvSpPr>
        <p:spPr/>
        <p:txBody>
          <a:bodyPr anchor="t"/>
          <a:lstStyle/>
          <a:p>
            <a:r>
              <a:rPr lang="en-US" dirty="0"/>
              <a:t>GOOD PRACTICES TRAINING FOR</a:t>
            </a:r>
          </a:p>
          <a:p>
            <a:r>
              <a:rPr lang="en-US" dirty="0">
                <a:latin typeface="Helvetica"/>
                <a:cs typeface="Helvetica"/>
              </a:rPr>
              <a:t>ENCLOSURE OF PROCESSES</a:t>
            </a:r>
            <a:endParaRPr lang="en-US" dirty="0">
              <a:cs typeface="Helvetica"/>
            </a:endParaRPr>
          </a:p>
        </p:txBody>
      </p:sp>
      <p:sp>
        <p:nvSpPr>
          <p:cNvPr id="4" name="Text Placeholder 3">
            <a:extLst>
              <a:ext uri="{FF2B5EF4-FFF2-40B4-BE49-F238E27FC236}">
                <a16:creationId xmlns:a16="http://schemas.microsoft.com/office/drawing/2014/main" id="{99B3863F-47E7-0946-AB9D-9520355AE3B7}"/>
              </a:ext>
            </a:extLst>
          </p:cNvPr>
          <p:cNvSpPr>
            <a:spLocks noGrp="1"/>
          </p:cNvSpPr>
          <p:nvPr>
            <p:ph type="body" sz="quarter" idx="11"/>
          </p:nvPr>
        </p:nvSpPr>
        <p:spPr>
          <a:xfrm>
            <a:off x="1096032" y="4061949"/>
            <a:ext cx="7534275" cy="850900"/>
          </a:xfrm>
        </p:spPr>
        <p:txBody>
          <a:bodyPr/>
          <a:lstStyle/>
          <a:p>
            <a:endParaRPr lang="en-US"/>
          </a:p>
        </p:txBody>
      </p:sp>
      <p:sp>
        <p:nvSpPr>
          <p:cNvPr id="2" name="Rectangle 1">
            <a:extLst>
              <a:ext uri="{FF2B5EF4-FFF2-40B4-BE49-F238E27FC236}">
                <a16:creationId xmlns:a16="http://schemas.microsoft.com/office/drawing/2014/main" id="{5AABC0BD-1A3A-A149-87EF-3C6B21A03FC4}"/>
              </a:ext>
            </a:extLst>
          </p:cNvPr>
          <p:cNvSpPr/>
          <p:nvPr/>
        </p:nvSpPr>
        <p:spPr>
          <a:xfrm>
            <a:off x="8630307" y="321972"/>
            <a:ext cx="3166741" cy="63106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69596468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4FEA709F-2BB7-4845-8773-7B61985F5DB2}"/>
              </a:ext>
            </a:extLst>
          </p:cNvPr>
          <p:cNvSpPr>
            <a:spLocks noGrp="1"/>
          </p:cNvSpPr>
          <p:nvPr>
            <p:ph type="body" sz="quarter" idx="10"/>
          </p:nvPr>
        </p:nvSpPr>
        <p:spPr/>
        <p:txBody>
          <a:bodyPr/>
          <a:lstStyle/>
          <a:p>
            <a:r>
              <a:rPr lang="en-US"/>
              <a:t>PREAMBLE (FOR TRAINER)</a:t>
            </a:r>
          </a:p>
        </p:txBody>
      </p:sp>
      <p:sp>
        <p:nvSpPr>
          <p:cNvPr id="3" name="Text Placeholder 2">
            <a:extLst>
              <a:ext uri="{FF2B5EF4-FFF2-40B4-BE49-F238E27FC236}">
                <a16:creationId xmlns:a16="http://schemas.microsoft.com/office/drawing/2014/main" id="{778F63C9-1C70-4F4D-9234-7DEE4FC33B21}"/>
              </a:ext>
            </a:extLst>
          </p:cNvPr>
          <p:cNvSpPr>
            <a:spLocks noGrp="1"/>
          </p:cNvSpPr>
          <p:nvPr>
            <p:ph type="body" sz="quarter" idx="11"/>
          </p:nvPr>
        </p:nvSpPr>
        <p:spPr/>
        <p:txBody>
          <a:bodyPr anchor="t"/>
          <a:lstStyle/>
          <a:p>
            <a:pPr>
              <a:lnSpc>
                <a:spcPts val="2600"/>
              </a:lnSpc>
            </a:pPr>
            <a:r>
              <a:rPr lang="en-US" sz="2000" dirty="0">
                <a:latin typeface="Helvetica"/>
                <a:cs typeface="Helvetica"/>
              </a:rPr>
              <a:t>As part of the education step in implementing the NEPSI Good Practices, NEPSI has developed a set of educational resources. </a:t>
            </a:r>
            <a:endParaRPr lang="en-US" sz="2000" dirty="0"/>
          </a:p>
          <a:p>
            <a:pPr>
              <a:lnSpc>
                <a:spcPts val="2600"/>
              </a:lnSpc>
            </a:pPr>
            <a:r>
              <a:rPr lang="en-US" sz="2000" dirty="0"/>
              <a:t>Each PowerPoint Training pack covers a topic relevant for workers across all industries that use materials containing crystalline silica. The packs provide information about the dust exposure risks related to the topic and the good practices and measures available </a:t>
            </a:r>
            <a:r>
              <a:rPr lang="en-US" sz="2000"/>
              <a:t>to reduce them. </a:t>
            </a:r>
            <a:r>
              <a:rPr lang="en-US" sz="2000" dirty="0"/>
              <a:t>The purpose of the training is to inform and educate workers to help them to use the control measures effectively and reduce their exposure to respirable crystalline silica (RCS) in the workplace.</a:t>
            </a:r>
          </a:p>
          <a:p>
            <a:pPr>
              <a:lnSpc>
                <a:spcPts val="2600"/>
              </a:lnSpc>
            </a:pPr>
            <a:r>
              <a:rPr lang="en-US" sz="2000" dirty="0"/>
              <a:t>Use the blank template and placeholders to add additional information to this training pack as needed.</a:t>
            </a:r>
          </a:p>
        </p:txBody>
      </p:sp>
    </p:spTree>
    <p:extLst>
      <p:ext uri="{BB962C8B-B14F-4D97-AF65-F5344CB8AC3E}">
        <p14:creationId xmlns:p14="http://schemas.microsoft.com/office/powerpoint/2010/main" val="415096138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4FEA709F-2BB7-4845-8773-7B61985F5DB2}"/>
              </a:ext>
            </a:extLst>
          </p:cNvPr>
          <p:cNvSpPr>
            <a:spLocks noGrp="1"/>
          </p:cNvSpPr>
          <p:nvPr>
            <p:ph type="body" sz="quarter" idx="10"/>
          </p:nvPr>
        </p:nvSpPr>
        <p:spPr/>
        <p:txBody>
          <a:bodyPr/>
          <a:lstStyle/>
          <a:p>
            <a:r>
              <a:rPr lang="en-US" dirty="0"/>
              <a:t>PLEASE NOTE</a:t>
            </a:r>
          </a:p>
        </p:txBody>
      </p:sp>
      <p:sp>
        <p:nvSpPr>
          <p:cNvPr id="7" name="Text Placeholder 2">
            <a:extLst>
              <a:ext uri="{FF2B5EF4-FFF2-40B4-BE49-F238E27FC236}">
                <a16:creationId xmlns:a16="http://schemas.microsoft.com/office/drawing/2014/main" id="{11EB7C82-4052-B846-89A4-42945DBEBA56}"/>
              </a:ext>
            </a:extLst>
          </p:cNvPr>
          <p:cNvSpPr txBox="1">
            <a:spLocks noGrp="1"/>
          </p:cNvSpPr>
          <p:nvPr>
            <p:ph type="body" sz="quarter" idx="11"/>
          </p:nvPr>
        </p:nvSpPr>
        <p:spPr>
          <a:prstGeom prst="rect">
            <a:avLst/>
          </a:prstGeom>
        </p:spPr>
        <p:txBody>
          <a:bodyPr/>
          <a:lstStyle>
            <a:lvl1pPr marL="0" indent="0" algn="l" defTabSz="914400" rtl="0" eaLnBrk="1" latinLnBrk="0" hangingPunct="1">
              <a:lnSpc>
                <a:spcPct val="90000"/>
              </a:lnSpc>
              <a:spcBef>
                <a:spcPts val="1000"/>
              </a:spcBef>
              <a:buFontTx/>
              <a:buNone/>
              <a:defRPr sz="1400" b="0" i="0" kern="1200">
                <a:solidFill>
                  <a:schemeClr val="bg1"/>
                </a:solidFill>
                <a:latin typeface="Helvetica" pitchFamily="2"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nSpc>
                <a:spcPts val="2700"/>
              </a:lnSpc>
            </a:pPr>
            <a:r>
              <a:rPr lang="en-US" sz="2000" dirty="0">
                <a:solidFill>
                  <a:schemeClr val="tx1"/>
                </a:solidFill>
              </a:rPr>
              <a:t>The information in this PowerPoint training is advisory in nature and informational in content. It is not a standard or regulation, and it neither creates new legal obligations nor alters existing obligations created by health legislation and policy.</a:t>
            </a:r>
          </a:p>
        </p:txBody>
      </p:sp>
    </p:spTree>
    <p:extLst>
      <p:ext uri="{BB962C8B-B14F-4D97-AF65-F5344CB8AC3E}">
        <p14:creationId xmlns:p14="http://schemas.microsoft.com/office/powerpoint/2010/main" val="375059257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878393A7-7F64-45CE-B402-5FAFC6475E47}"/>
              </a:ext>
            </a:extLst>
          </p:cNvPr>
          <p:cNvSpPr>
            <a:spLocks noGrp="1"/>
          </p:cNvSpPr>
          <p:nvPr>
            <p:ph type="body" sz="quarter" idx="10"/>
          </p:nvPr>
        </p:nvSpPr>
        <p:spPr/>
        <p:txBody>
          <a:bodyPr/>
          <a:lstStyle/>
          <a:p>
            <a:r>
              <a:rPr lang="en-US" dirty="0"/>
              <a:t>INTRODUCTION</a:t>
            </a:r>
          </a:p>
        </p:txBody>
      </p:sp>
      <p:sp>
        <p:nvSpPr>
          <p:cNvPr id="3" name="Text Placeholder 2">
            <a:extLst>
              <a:ext uri="{FF2B5EF4-FFF2-40B4-BE49-F238E27FC236}">
                <a16:creationId xmlns:a16="http://schemas.microsoft.com/office/drawing/2014/main" id="{2A7895A4-A370-4F49-96A1-B01D9EBAEF69}"/>
              </a:ext>
            </a:extLst>
          </p:cNvPr>
          <p:cNvSpPr>
            <a:spLocks noGrp="1"/>
          </p:cNvSpPr>
          <p:nvPr>
            <p:ph type="body" sz="quarter" idx="11"/>
          </p:nvPr>
        </p:nvSpPr>
        <p:spPr/>
        <p:txBody>
          <a:bodyPr/>
          <a:lstStyle/>
          <a:p>
            <a:r>
              <a:rPr lang="en-US" sz="2000" b="1" dirty="0"/>
              <a:t>Learning to protect yourself against work-related hazards is a priority.</a:t>
            </a:r>
          </a:p>
          <a:p>
            <a:r>
              <a:rPr lang="en-US" sz="2000" dirty="0"/>
              <a:t>In this PowerPoint training, you will learn about:</a:t>
            </a:r>
          </a:p>
          <a:p>
            <a:pPr marL="285750" indent="-285750">
              <a:buFont typeface="Arial" panose="020B0604020202020204" pitchFamily="34" charset="0"/>
              <a:buChar char="•"/>
            </a:pPr>
            <a:r>
              <a:rPr lang="en-US" sz="2000" dirty="0"/>
              <a:t>How enclosed processes reduce exposure to respirable crystalline silica dust (RCS)</a:t>
            </a:r>
          </a:p>
          <a:p>
            <a:pPr marL="285750" indent="-285750">
              <a:buFont typeface="Arial" panose="020B0604020202020204" pitchFamily="34" charset="0"/>
              <a:buChar char="•"/>
            </a:pPr>
            <a:r>
              <a:rPr lang="en-US" sz="2000" dirty="0"/>
              <a:t>Basic guidance on the enclosure of processes</a:t>
            </a:r>
          </a:p>
          <a:p>
            <a:pPr marL="285750" indent="-285750">
              <a:buFont typeface="Arial" panose="020B0604020202020204" pitchFamily="34" charset="0"/>
              <a:buChar char="•"/>
            </a:pPr>
            <a:r>
              <a:rPr lang="en-US" sz="2000" dirty="0">
                <a:solidFill>
                  <a:srgbClr val="FF0000"/>
                </a:solidFill>
              </a:rPr>
              <a:t>Text for trainer to fill – if you’ve added a custom slide, insert a brief overview of the contextual material</a:t>
            </a:r>
          </a:p>
          <a:p>
            <a:pPr marL="285750" indent="-285750">
              <a:buFont typeface="Arial" panose="020B0604020202020204" pitchFamily="34" charset="0"/>
              <a:buChar char="•"/>
            </a:pPr>
            <a:endParaRPr lang="en-US" sz="2000" dirty="0"/>
          </a:p>
          <a:p>
            <a:pPr marL="285750" indent="-285750">
              <a:buFont typeface="Arial" panose="020B0604020202020204" pitchFamily="34" charset="0"/>
              <a:buChar char="•"/>
            </a:pPr>
            <a:endParaRPr lang="en-US" dirty="0"/>
          </a:p>
        </p:txBody>
      </p:sp>
      <p:pic>
        <p:nvPicPr>
          <p:cNvPr id="10" name="Picture 9" descr="Diagram&#10;&#10;Description automatically generated">
            <a:extLst>
              <a:ext uri="{FF2B5EF4-FFF2-40B4-BE49-F238E27FC236}">
                <a16:creationId xmlns:a16="http://schemas.microsoft.com/office/drawing/2014/main" id="{760860C5-0CBA-2242-8E0A-3F6EB8D1FAE1}"/>
              </a:ext>
            </a:extLst>
          </p:cNvPr>
          <p:cNvPicPr>
            <a:picLocks noChangeAspect="1"/>
          </p:cNvPicPr>
          <p:nvPr/>
        </p:nvPicPr>
        <p:blipFill>
          <a:blip r:embed="rId3"/>
          <a:stretch>
            <a:fillRect/>
          </a:stretch>
        </p:blipFill>
        <p:spPr>
          <a:xfrm>
            <a:off x="7515856" y="1409545"/>
            <a:ext cx="3898900" cy="4635500"/>
          </a:xfrm>
          <a:prstGeom prst="rect">
            <a:avLst/>
          </a:prstGeom>
        </p:spPr>
      </p:pic>
    </p:spTree>
    <p:extLst>
      <p:ext uri="{BB962C8B-B14F-4D97-AF65-F5344CB8AC3E}">
        <p14:creationId xmlns:p14="http://schemas.microsoft.com/office/powerpoint/2010/main" val="100997523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7365DD5F-04E6-6D4E-A885-E2746522BBFE}"/>
              </a:ext>
            </a:extLst>
          </p:cNvPr>
          <p:cNvSpPr>
            <a:spLocks noGrp="1"/>
          </p:cNvSpPr>
          <p:nvPr>
            <p:ph type="body" sz="quarter" idx="10"/>
          </p:nvPr>
        </p:nvSpPr>
        <p:spPr/>
        <p:txBody>
          <a:bodyPr/>
          <a:lstStyle/>
          <a:p>
            <a:r>
              <a:rPr lang="en-US" dirty="0"/>
              <a:t>DUST CONTROL TECHNIQUES</a:t>
            </a:r>
          </a:p>
        </p:txBody>
      </p:sp>
      <p:sp>
        <p:nvSpPr>
          <p:cNvPr id="3" name="Text Placeholder 2">
            <a:extLst>
              <a:ext uri="{FF2B5EF4-FFF2-40B4-BE49-F238E27FC236}">
                <a16:creationId xmlns:a16="http://schemas.microsoft.com/office/drawing/2014/main" id="{A7CCF503-854B-AB4F-95DE-9FA9D3D5EB19}"/>
              </a:ext>
            </a:extLst>
          </p:cNvPr>
          <p:cNvSpPr>
            <a:spLocks noGrp="1"/>
          </p:cNvSpPr>
          <p:nvPr>
            <p:ph type="body" sz="quarter" idx="11"/>
          </p:nvPr>
        </p:nvSpPr>
        <p:spPr>
          <a:xfrm>
            <a:off x="777243" y="2719864"/>
            <a:ext cx="4594857" cy="3682369"/>
          </a:xfrm>
        </p:spPr>
        <p:txBody>
          <a:bodyPr/>
          <a:lstStyle/>
          <a:p>
            <a:pPr>
              <a:lnSpc>
                <a:spcPts val="2700"/>
              </a:lnSpc>
            </a:pPr>
            <a:r>
              <a:rPr lang="en-US" sz="2000" dirty="0"/>
              <a:t>Enclosure of processes is one of the five main dust control techniques</a:t>
            </a:r>
            <a:r>
              <a:rPr lang="en-US" sz="2000"/>
              <a:t>. </a:t>
            </a:r>
            <a:endParaRPr lang="en-US" sz="2000" dirty="0"/>
          </a:p>
        </p:txBody>
      </p:sp>
      <p:pic>
        <p:nvPicPr>
          <p:cNvPr id="22" name="Picture 21" descr="A screenshot of a cell phone&#10;&#10;Description automatically generated">
            <a:extLst>
              <a:ext uri="{FF2B5EF4-FFF2-40B4-BE49-F238E27FC236}">
                <a16:creationId xmlns:a16="http://schemas.microsoft.com/office/drawing/2014/main" id="{68818E16-91E9-784D-B4E3-689DB471E948}"/>
              </a:ext>
            </a:extLst>
          </p:cNvPr>
          <p:cNvPicPr>
            <a:picLocks noChangeAspect="1"/>
          </p:cNvPicPr>
          <p:nvPr/>
        </p:nvPicPr>
        <p:blipFill rotWithShape="1">
          <a:blip r:embed="rId3"/>
          <a:srcRect l="6858" t="62670" r="77165" b="13177"/>
          <a:stretch/>
        </p:blipFill>
        <p:spPr>
          <a:xfrm>
            <a:off x="8583429" y="3170865"/>
            <a:ext cx="1073251" cy="1043870"/>
          </a:xfrm>
          <a:prstGeom prst="rect">
            <a:avLst/>
          </a:prstGeom>
        </p:spPr>
      </p:pic>
      <p:pic>
        <p:nvPicPr>
          <p:cNvPr id="23" name="Picture 22" descr="A screenshot of a cell phone&#10;&#10;Description automatically generated">
            <a:extLst>
              <a:ext uri="{FF2B5EF4-FFF2-40B4-BE49-F238E27FC236}">
                <a16:creationId xmlns:a16="http://schemas.microsoft.com/office/drawing/2014/main" id="{D8C09F87-375D-CD40-86A8-BA10D2F5DD56}"/>
              </a:ext>
            </a:extLst>
          </p:cNvPr>
          <p:cNvPicPr>
            <a:picLocks noChangeAspect="1"/>
          </p:cNvPicPr>
          <p:nvPr/>
        </p:nvPicPr>
        <p:blipFill rotWithShape="1">
          <a:blip r:embed="rId3"/>
          <a:srcRect l="32512" t="34616" r="51513" b="40760"/>
          <a:stretch/>
        </p:blipFill>
        <p:spPr>
          <a:xfrm>
            <a:off x="8647438" y="1640901"/>
            <a:ext cx="1073250" cy="1064204"/>
          </a:xfrm>
          <a:prstGeom prst="rect">
            <a:avLst/>
          </a:prstGeom>
        </p:spPr>
      </p:pic>
      <p:pic>
        <p:nvPicPr>
          <p:cNvPr id="24" name="Picture 23" descr="A screenshot of a cell phone&#10;&#10;Description automatically generated">
            <a:extLst>
              <a:ext uri="{FF2B5EF4-FFF2-40B4-BE49-F238E27FC236}">
                <a16:creationId xmlns:a16="http://schemas.microsoft.com/office/drawing/2014/main" id="{49FECBC9-9CF9-0243-BEF6-45B0997BC4E3}"/>
              </a:ext>
            </a:extLst>
          </p:cNvPr>
          <p:cNvPicPr>
            <a:picLocks noChangeAspect="1"/>
          </p:cNvPicPr>
          <p:nvPr/>
        </p:nvPicPr>
        <p:blipFill rotWithShape="1">
          <a:blip r:embed="rId3"/>
          <a:srcRect l="7057" t="9146" r="76967" b="66230"/>
          <a:stretch/>
        </p:blipFill>
        <p:spPr>
          <a:xfrm>
            <a:off x="5365058" y="3255685"/>
            <a:ext cx="1073250" cy="1064204"/>
          </a:xfrm>
          <a:prstGeom prst="rect">
            <a:avLst/>
          </a:prstGeom>
        </p:spPr>
      </p:pic>
      <p:pic>
        <p:nvPicPr>
          <p:cNvPr id="25" name="Picture 24" descr="A screenshot of a cell phone&#10;&#10;Description automatically generated">
            <a:extLst>
              <a:ext uri="{FF2B5EF4-FFF2-40B4-BE49-F238E27FC236}">
                <a16:creationId xmlns:a16="http://schemas.microsoft.com/office/drawing/2014/main" id="{9CF873D9-0EB7-034E-A2C5-1DB4C1E89288}"/>
              </a:ext>
            </a:extLst>
          </p:cNvPr>
          <p:cNvPicPr>
            <a:picLocks noChangeAspect="1"/>
          </p:cNvPicPr>
          <p:nvPr/>
        </p:nvPicPr>
        <p:blipFill rotWithShape="1">
          <a:blip r:embed="rId3">
            <a:alphaModFix/>
          </a:blip>
          <a:srcRect l="57729" t="62602" r="26295" b="13245"/>
          <a:stretch/>
        </p:blipFill>
        <p:spPr>
          <a:xfrm>
            <a:off x="5383925" y="1679231"/>
            <a:ext cx="1073250" cy="1043870"/>
          </a:xfrm>
          <a:prstGeom prst="rect">
            <a:avLst/>
          </a:prstGeom>
        </p:spPr>
      </p:pic>
      <p:pic>
        <p:nvPicPr>
          <p:cNvPr id="26" name="Picture 25" descr="A screenshot of a cell phone&#10;&#10;Description automatically generated">
            <a:extLst>
              <a:ext uri="{FF2B5EF4-FFF2-40B4-BE49-F238E27FC236}">
                <a16:creationId xmlns:a16="http://schemas.microsoft.com/office/drawing/2014/main" id="{B6323561-2819-0946-A0E6-0253502A7E6A}"/>
              </a:ext>
            </a:extLst>
          </p:cNvPr>
          <p:cNvPicPr>
            <a:picLocks noChangeAspect="1"/>
          </p:cNvPicPr>
          <p:nvPr/>
        </p:nvPicPr>
        <p:blipFill rotWithShape="1">
          <a:blip r:embed="rId3"/>
          <a:srcRect l="58184" t="9878" r="26749" b="66739"/>
          <a:stretch/>
        </p:blipFill>
        <p:spPr>
          <a:xfrm>
            <a:off x="5395588" y="4852473"/>
            <a:ext cx="1012189" cy="1010607"/>
          </a:xfrm>
          <a:prstGeom prst="rect">
            <a:avLst/>
          </a:prstGeom>
        </p:spPr>
      </p:pic>
      <p:sp>
        <p:nvSpPr>
          <p:cNvPr id="27" name="TextBox 26">
            <a:extLst>
              <a:ext uri="{FF2B5EF4-FFF2-40B4-BE49-F238E27FC236}">
                <a16:creationId xmlns:a16="http://schemas.microsoft.com/office/drawing/2014/main" id="{41EA0067-ECC0-9F46-B509-6F01E2568439}"/>
              </a:ext>
            </a:extLst>
          </p:cNvPr>
          <p:cNvSpPr txBox="1"/>
          <p:nvPr/>
        </p:nvSpPr>
        <p:spPr>
          <a:xfrm>
            <a:off x="6579515" y="1702138"/>
            <a:ext cx="2131931" cy="1654299"/>
          </a:xfrm>
          <a:prstGeom prst="rect">
            <a:avLst/>
          </a:prstGeom>
          <a:noFill/>
        </p:spPr>
        <p:txBody>
          <a:bodyPr wrap="square" rtlCol="0">
            <a:spAutoFit/>
          </a:bodyPr>
          <a:lstStyle/>
          <a:p>
            <a:pPr>
              <a:spcAft>
                <a:spcPts val="300"/>
              </a:spcAft>
            </a:pPr>
            <a:r>
              <a:rPr lang="en-US" sz="1050" b="1" spc="50" dirty="0">
                <a:solidFill>
                  <a:srgbClr val="EF9A2E"/>
                </a:solidFill>
                <a:latin typeface="Futura Medium" panose="020B0602020204020303" pitchFamily="34" charset="-79"/>
                <a:cs typeface="Futura Medium" panose="020B0602020204020303" pitchFamily="34" charset="-79"/>
              </a:rPr>
              <a:t>GOOD HYGIENE / HOUSEKEEPING</a:t>
            </a:r>
          </a:p>
          <a:p>
            <a:r>
              <a:rPr lang="en-US" sz="1200" dirty="0"/>
              <a:t>Washing work clothes and vacuuming up dust produced by processes stops dust accumulating over time – a clean workspace is a safe one</a:t>
            </a:r>
          </a:p>
          <a:p>
            <a:endParaRPr lang="en-US" dirty="0"/>
          </a:p>
        </p:txBody>
      </p:sp>
      <p:sp>
        <p:nvSpPr>
          <p:cNvPr id="28" name="TextBox 27">
            <a:extLst>
              <a:ext uri="{FF2B5EF4-FFF2-40B4-BE49-F238E27FC236}">
                <a16:creationId xmlns:a16="http://schemas.microsoft.com/office/drawing/2014/main" id="{8D9DCF61-CEA2-724F-B242-1E76E64974CC}"/>
              </a:ext>
            </a:extLst>
          </p:cNvPr>
          <p:cNvSpPr txBox="1"/>
          <p:nvPr/>
        </p:nvSpPr>
        <p:spPr>
          <a:xfrm>
            <a:off x="6579515" y="3394767"/>
            <a:ext cx="2131931" cy="1346522"/>
          </a:xfrm>
          <a:prstGeom prst="rect">
            <a:avLst/>
          </a:prstGeom>
          <a:noFill/>
        </p:spPr>
        <p:txBody>
          <a:bodyPr wrap="square" rtlCol="0">
            <a:spAutoFit/>
          </a:bodyPr>
          <a:lstStyle/>
          <a:p>
            <a:pPr>
              <a:spcAft>
                <a:spcPts val="300"/>
              </a:spcAft>
            </a:pPr>
            <a:r>
              <a:rPr lang="en-US" sz="1050" b="1" spc="50" dirty="0">
                <a:solidFill>
                  <a:srgbClr val="EF9A2E"/>
                </a:solidFill>
                <a:latin typeface="Futura Medium" panose="020B0602020204020303" pitchFamily="34" charset="-79"/>
                <a:cs typeface="Futura Medium" panose="020B0602020204020303" pitchFamily="34" charset="-79"/>
              </a:rPr>
              <a:t>ENCLOSURE</a:t>
            </a:r>
          </a:p>
          <a:p>
            <a:pPr>
              <a:spcAft>
                <a:spcPts val="300"/>
              </a:spcAft>
            </a:pPr>
            <a:r>
              <a:rPr lang="en-US" sz="1200" dirty="0"/>
              <a:t>Conducting RCS producing processes in a sealed environment prevents dust exposure at the source</a:t>
            </a:r>
          </a:p>
          <a:p>
            <a:pPr>
              <a:spcAft>
                <a:spcPts val="300"/>
              </a:spcAft>
            </a:pPr>
            <a:endParaRPr lang="en-US" dirty="0"/>
          </a:p>
        </p:txBody>
      </p:sp>
      <p:sp>
        <p:nvSpPr>
          <p:cNvPr id="29" name="TextBox 28">
            <a:extLst>
              <a:ext uri="{FF2B5EF4-FFF2-40B4-BE49-F238E27FC236}">
                <a16:creationId xmlns:a16="http://schemas.microsoft.com/office/drawing/2014/main" id="{CE4E4F25-4CFB-3A49-A64A-A70F15E1F980}"/>
              </a:ext>
            </a:extLst>
          </p:cNvPr>
          <p:cNvSpPr txBox="1"/>
          <p:nvPr/>
        </p:nvSpPr>
        <p:spPr>
          <a:xfrm>
            <a:off x="6579514" y="4852473"/>
            <a:ext cx="2131931" cy="1508105"/>
          </a:xfrm>
          <a:prstGeom prst="rect">
            <a:avLst/>
          </a:prstGeom>
          <a:noFill/>
        </p:spPr>
        <p:txBody>
          <a:bodyPr wrap="square" rtlCol="0">
            <a:spAutoFit/>
          </a:bodyPr>
          <a:lstStyle/>
          <a:p>
            <a:pPr>
              <a:spcAft>
                <a:spcPts val="300"/>
              </a:spcAft>
            </a:pPr>
            <a:r>
              <a:rPr lang="en-US" sz="1050" b="1" spc="50" dirty="0">
                <a:solidFill>
                  <a:srgbClr val="EF9A2E"/>
                </a:solidFill>
                <a:latin typeface="Futura Medium" panose="020B0602020204020303" pitchFamily="34" charset="-79"/>
                <a:cs typeface="Futura Medium" panose="020B0602020204020303" pitchFamily="34" charset="-79"/>
              </a:rPr>
              <a:t>EXTRACTION / VENTILATION</a:t>
            </a:r>
          </a:p>
          <a:p>
            <a:pPr>
              <a:spcAft>
                <a:spcPts val="300"/>
              </a:spcAft>
            </a:pPr>
            <a:r>
              <a:rPr lang="en-US" sz="1200" dirty="0"/>
              <a:t>Capturing RCS at source, before we are exposed to it, and replacing contaminated air with clean air.</a:t>
            </a:r>
          </a:p>
          <a:p>
            <a:endParaRPr lang="en-US" dirty="0"/>
          </a:p>
        </p:txBody>
      </p:sp>
      <p:sp>
        <p:nvSpPr>
          <p:cNvPr id="30" name="TextBox 29">
            <a:extLst>
              <a:ext uri="{FF2B5EF4-FFF2-40B4-BE49-F238E27FC236}">
                <a16:creationId xmlns:a16="http://schemas.microsoft.com/office/drawing/2014/main" id="{78636677-A458-1348-9592-41FF06655114}"/>
              </a:ext>
            </a:extLst>
          </p:cNvPr>
          <p:cNvSpPr txBox="1"/>
          <p:nvPr/>
        </p:nvSpPr>
        <p:spPr>
          <a:xfrm>
            <a:off x="9787265" y="3131928"/>
            <a:ext cx="2131931" cy="1492716"/>
          </a:xfrm>
          <a:prstGeom prst="rect">
            <a:avLst/>
          </a:prstGeom>
          <a:noFill/>
        </p:spPr>
        <p:txBody>
          <a:bodyPr wrap="square" rtlCol="0">
            <a:spAutoFit/>
          </a:bodyPr>
          <a:lstStyle/>
          <a:p>
            <a:pPr>
              <a:spcAft>
                <a:spcPts val="300"/>
              </a:spcAft>
            </a:pPr>
            <a:r>
              <a:rPr lang="en-US" sz="1050" b="1" spc="50" dirty="0">
                <a:solidFill>
                  <a:srgbClr val="EF9A2E"/>
                </a:solidFill>
                <a:latin typeface="Futura Medium" panose="020B0602020204020303" pitchFamily="34" charset="-79"/>
                <a:cs typeface="Futura Medium" panose="020B0602020204020303" pitchFamily="34" charset="-79"/>
              </a:rPr>
              <a:t>PROTECTIVE EQUIPMENT</a:t>
            </a:r>
          </a:p>
          <a:p>
            <a:r>
              <a:rPr lang="en-US" sz="1200" dirty="0"/>
              <a:t>PPE (e.g. Face masks) protects workers from dust when all other control measure are insufficient to control exposure risks</a:t>
            </a:r>
          </a:p>
          <a:p>
            <a:endParaRPr lang="en-US" dirty="0"/>
          </a:p>
        </p:txBody>
      </p:sp>
      <p:sp>
        <p:nvSpPr>
          <p:cNvPr id="31" name="TextBox 30">
            <a:extLst>
              <a:ext uri="{FF2B5EF4-FFF2-40B4-BE49-F238E27FC236}">
                <a16:creationId xmlns:a16="http://schemas.microsoft.com/office/drawing/2014/main" id="{EE692C28-2726-4C44-B23E-0B6547100EB6}"/>
              </a:ext>
            </a:extLst>
          </p:cNvPr>
          <p:cNvSpPr txBox="1"/>
          <p:nvPr/>
        </p:nvSpPr>
        <p:spPr>
          <a:xfrm>
            <a:off x="9787265" y="1679231"/>
            <a:ext cx="2131931" cy="1346522"/>
          </a:xfrm>
          <a:prstGeom prst="rect">
            <a:avLst/>
          </a:prstGeom>
          <a:noFill/>
        </p:spPr>
        <p:txBody>
          <a:bodyPr wrap="square" rtlCol="0">
            <a:spAutoFit/>
          </a:bodyPr>
          <a:lstStyle/>
          <a:p>
            <a:pPr>
              <a:spcAft>
                <a:spcPts val="300"/>
              </a:spcAft>
            </a:pPr>
            <a:r>
              <a:rPr lang="en-US" sz="1050" b="1" spc="50" dirty="0">
                <a:solidFill>
                  <a:srgbClr val="EF9A2E"/>
                </a:solidFill>
                <a:latin typeface="Futura Medium" panose="020B0602020204020303" pitchFamily="34" charset="-79"/>
                <a:cs typeface="Futura Medium" panose="020B0602020204020303" pitchFamily="34" charset="-79"/>
              </a:rPr>
              <a:t>WATER</a:t>
            </a:r>
          </a:p>
          <a:p>
            <a:pPr>
              <a:spcAft>
                <a:spcPts val="300"/>
              </a:spcAft>
            </a:pPr>
            <a:r>
              <a:rPr lang="en-US" sz="1200" dirty="0"/>
              <a:t>Keeping processes wet prevents dust becoming airborne by capturing particles with water</a:t>
            </a:r>
          </a:p>
          <a:p>
            <a:pPr>
              <a:spcAft>
                <a:spcPts val="300"/>
              </a:spcAft>
            </a:pPr>
            <a:endParaRPr lang="en-US" dirty="0"/>
          </a:p>
        </p:txBody>
      </p:sp>
    </p:spTree>
    <p:extLst>
      <p:ext uri="{BB962C8B-B14F-4D97-AF65-F5344CB8AC3E}">
        <p14:creationId xmlns:p14="http://schemas.microsoft.com/office/powerpoint/2010/main" val="64991283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878393A7-7F64-45CE-B402-5FAFC6475E47}"/>
              </a:ext>
            </a:extLst>
          </p:cNvPr>
          <p:cNvSpPr>
            <a:spLocks noGrp="1"/>
          </p:cNvSpPr>
          <p:nvPr>
            <p:ph type="body" sz="quarter" idx="10"/>
          </p:nvPr>
        </p:nvSpPr>
        <p:spPr>
          <a:xfrm>
            <a:off x="777245" y="1616076"/>
            <a:ext cx="5453623" cy="850900"/>
          </a:xfrm>
        </p:spPr>
        <p:txBody>
          <a:bodyPr/>
          <a:lstStyle/>
          <a:p>
            <a:r>
              <a:rPr lang="en-US" dirty="0"/>
              <a:t>THE RISKS FROM THIS ACTIVITY</a:t>
            </a:r>
          </a:p>
        </p:txBody>
      </p:sp>
      <p:sp>
        <p:nvSpPr>
          <p:cNvPr id="3" name="Text Placeholder 2">
            <a:extLst>
              <a:ext uri="{FF2B5EF4-FFF2-40B4-BE49-F238E27FC236}">
                <a16:creationId xmlns:a16="http://schemas.microsoft.com/office/drawing/2014/main" id="{2A7895A4-A370-4F49-96A1-B01D9EBAEF69}"/>
              </a:ext>
            </a:extLst>
          </p:cNvPr>
          <p:cNvSpPr>
            <a:spLocks noGrp="1"/>
          </p:cNvSpPr>
          <p:nvPr>
            <p:ph type="body" sz="quarter" idx="11"/>
          </p:nvPr>
        </p:nvSpPr>
        <p:spPr>
          <a:xfrm>
            <a:off x="777244" y="2677432"/>
            <a:ext cx="5453624" cy="2938988"/>
          </a:xfrm>
        </p:spPr>
        <p:txBody>
          <a:bodyPr anchor="t"/>
          <a:lstStyle/>
          <a:p>
            <a:pPr marL="342900" indent="-342900">
              <a:lnSpc>
                <a:spcPts val="2700"/>
              </a:lnSpc>
              <a:buFont typeface="Arial" panose="020B0604020202020204" pitchFamily="34" charset="0"/>
              <a:buChar char="•"/>
            </a:pPr>
            <a:r>
              <a:rPr lang="en-GB" sz="2000" dirty="0">
                <a:latin typeface="Helvetica"/>
                <a:cs typeface="Helvetica"/>
              </a:rPr>
              <a:t>The correct functioning of this equipment is essential to protect us against RCS</a:t>
            </a:r>
          </a:p>
          <a:p>
            <a:pPr marL="342900" indent="-342900">
              <a:lnSpc>
                <a:spcPts val="2700"/>
              </a:lnSpc>
              <a:buFont typeface="Arial" panose="020B0604020202020204" pitchFamily="34" charset="0"/>
              <a:buChar char="•"/>
            </a:pPr>
            <a:r>
              <a:rPr lang="en-GB" sz="2000" dirty="0">
                <a:latin typeface="Helvetica"/>
                <a:cs typeface="Helvetica"/>
              </a:rPr>
              <a:t>Long term exposure to high levels of RCS can cause disabling lung disease</a:t>
            </a:r>
          </a:p>
          <a:p>
            <a:pPr>
              <a:lnSpc>
                <a:spcPts val="2700"/>
              </a:lnSpc>
            </a:pPr>
            <a:r>
              <a:rPr lang="en-GB" sz="2000" dirty="0"/>
              <a:t>It’s important that we protect ourselves from exposure to this airborne dust every day. </a:t>
            </a:r>
          </a:p>
          <a:p>
            <a:pPr>
              <a:lnSpc>
                <a:spcPts val="2700"/>
              </a:lnSpc>
            </a:pPr>
            <a:r>
              <a:rPr lang="en-GB" sz="2000" dirty="0"/>
              <a:t>By following good practices today, we protect our health for the future.</a:t>
            </a:r>
          </a:p>
          <a:p>
            <a:pPr>
              <a:lnSpc>
                <a:spcPts val="2700"/>
              </a:lnSpc>
            </a:pPr>
            <a:r>
              <a:rPr lang="en-GB" sz="2000" dirty="0"/>
              <a:t>How will you spend your retirement?</a:t>
            </a:r>
          </a:p>
        </p:txBody>
      </p:sp>
      <p:pic>
        <p:nvPicPr>
          <p:cNvPr id="7" name="Picture Placeholder 6" descr="A picture containing person, indoor, bed, room">
            <a:extLst>
              <a:ext uri="{FF2B5EF4-FFF2-40B4-BE49-F238E27FC236}">
                <a16:creationId xmlns:a16="http://schemas.microsoft.com/office/drawing/2014/main" id="{75584AA5-573D-3143-A3D7-8466C5F1D7B1}"/>
              </a:ext>
            </a:extLst>
          </p:cNvPr>
          <p:cNvPicPr>
            <a:picLocks noChangeAspect="1"/>
          </p:cNvPicPr>
          <p:nvPr/>
        </p:nvPicPr>
        <p:blipFill rotWithShape="1">
          <a:blip r:embed="rId3" cstate="print">
            <a:extLst>
              <a:ext uri="{28A0092B-C50C-407E-A947-70E740481C1C}">
                <a14:useLocalDpi xmlns:a14="http://schemas.microsoft.com/office/drawing/2010/main"/>
              </a:ext>
            </a:extLst>
          </a:blip>
          <a:srcRect l="8011" t="31627" r="13491" b="1053"/>
          <a:stretch/>
        </p:blipFill>
        <p:spPr>
          <a:xfrm>
            <a:off x="7252479" y="1742972"/>
            <a:ext cx="3548990" cy="2029091"/>
          </a:xfrm>
          <a:prstGeom prst="rect">
            <a:avLst/>
          </a:prstGeom>
        </p:spPr>
      </p:pic>
      <p:pic>
        <p:nvPicPr>
          <p:cNvPr id="8" name="Picture 7" descr="A old man a wave on a surfboard in the ocean&#10;&#10;">
            <a:extLst>
              <a:ext uri="{FF2B5EF4-FFF2-40B4-BE49-F238E27FC236}">
                <a16:creationId xmlns:a16="http://schemas.microsoft.com/office/drawing/2014/main" id="{5777F1DB-FD2D-604D-BCED-03F299D03C6A}"/>
              </a:ext>
            </a:extLst>
          </p:cNvPr>
          <p:cNvPicPr>
            <a:picLocks noChangeAspect="1"/>
          </p:cNvPicPr>
          <p:nvPr/>
        </p:nvPicPr>
        <p:blipFill rotWithShape="1">
          <a:blip r:embed="rId4" cstate="print">
            <a:extLst>
              <a:ext uri="{28A0092B-C50C-407E-A947-70E740481C1C}">
                <a14:useLocalDpi xmlns:a14="http://schemas.microsoft.com/office/drawing/2010/main"/>
              </a:ext>
            </a:extLst>
          </a:blip>
          <a:srcRect l="30771" t="34278" r="13784" b="18172"/>
          <a:stretch/>
        </p:blipFill>
        <p:spPr>
          <a:xfrm>
            <a:off x="7255341" y="3976608"/>
            <a:ext cx="3606232" cy="2061818"/>
          </a:xfrm>
          <a:prstGeom prst="rect">
            <a:avLst/>
          </a:prstGeom>
        </p:spPr>
      </p:pic>
    </p:spTree>
    <p:extLst>
      <p:ext uri="{BB962C8B-B14F-4D97-AF65-F5344CB8AC3E}">
        <p14:creationId xmlns:p14="http://schemas.microsoft.com/office/powerpoint/2010/main" val="127717319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878393A7-7F64-45CE-B402-5FAFC6475E47}"/>
              </a:ext>
            </a:extLst>
          </p:cNvPr>
          <p:cNvSpPr>
            <a:spLocks noGrp="1"/>
          </p:cNvSpPr>
          <p:nvPr>
            <p:ph type="body" sz="quarter" idx="10"/>
          </p:nvPr>
        </p:nvSpPr>
        <p:spPr/>
        <p:txBody>
          <a:bodyPr/>
          <a:lstStyle/>
          <a:p>
            <a:r>
              <a:rPr lang="en-US" dirty="0"/>
              <a:t>HOW ENCLOSED PROCESSES HELP REDUCE RCS EXPOSURE</a:t>
            </a:r>
          </a:p>
        </p:txBody>
      </p:sp>
      <p:sp>
        <p:nvSpPr>
          <p:cNvPr id="3" name="Text Placeholder 2">
            <a:extLst>
              <a:ext uri="{FF2B5EF4-FFF2-40B4-BE49-F238E27FC236}">
                <a16:creationId xmlns:a16="http://schemas.microsoft.com/office/drawing/2014/main" id="{2A7895A4-A370-4F49-96A1-B01D9EBAEF69}"/>
              </a:ext>
            </a:extLst>
          </p:cNvPr>
          <p:cNvSpPr>
            <a:spLocks noGrp="1"/>
          </p:cNvSpPr>
          <p:nvPr>
            <p:ph type="body" sz="quarter" idx="11"/>
          </p:nvPr>
        </p:nvSpPr>
        <p:spPr>
          <a:xfrm>
            <a:off x="777244" y="3122073"/>
            <a:ext cx="5453624" cy="3343886"/>
          </a:xfrm>
        </p:spPr>
        <p:txBody>
          <a:bodyPr/>
          <a:lstStyle/>
          <a:p>
            <a:pPr>
              <a:lnSpc>
                <a:spcPts val="2700"/>
              </a:lnSpc>
            </a:pPr>
            <a:r>
              <a:rPr lang="en-GB" sz="2000" dirty="0"/>
              <a:t>An enclosed process is a method of dust control and a way to reduce dust exposure by containing or isolating the source of a dusty process.</a:t>
            </a:r>
          </a:p>
          <a:p>
            <a:pPr>
              <a:lnSpc>
                <a:spcPts val="2700"/>
              </a:lnSpc>
            </a:pPr>
            <a:r>
              <a:rPr lang="en-GB" sz="2000" dirty="0"/>
              <a:t>By simply placing a barrier between the source and the workers, dust exposure levels can be significantly reduced. Enclosure can be applied to many industrial processes.</a:t>
            </a:r>
          </a:p>
          <a:p>
            <a:pPr>
              <a:lnSpc>
                <a:spcPts val="2700"/>
              </a:lnSpc>
            </a:pPr>
            <a:endParaRPr lang="en-GB" sz="2000" dirty="0"/>
          </a:p>
        </p:txBody>
      </p:sp>
      <p:pic>
        <p:nvPicPr>
          <p:cNvPr id="7" name="Picture Placeholder 6">
            <a:extLst>
              <a:ext uri="{FF2B5EF4-FFF2-40B4-BE49-F238E27FC236}">
                <a16:creationId xmlns:a16="http://schemas.microsoft.com/office/drawing/2014/main" id="{63580427-43A6-D54D-ACF6-A07EB7A71289}"/>
              </a:ext>
            </a:extLst>
          </p:cNvPr>
          <p:cNvPicPr>
            <a:picLocks noGrp="1" noChangeAspect="1"/>
          </p:cNvPicPr>
          <p:nvPr>
            <p:ph type="pic" sz="quarter" idx="12"/>
          </p:nvPr>
        </p:nvPicPr>
        <p:blipFill>
          <a:blip r:embed="rId2" cstate="print">
            <a:extLst>
              <a:ext uri="{28A0092B-C50C-407E-A947-70E740481C1C}">
                <a14:useLocalDpi xmlns:a14="http://schemas.microsoft.com/office/drawing/2010/main"/>
              </a:ext>
            </a:extLst>
          </a:blip>
          <a:srcRect l="10802" r="10802"/>
          <a:stretch>
            <a:fillRect/>
          </a:stretch>
        </p:blipFill>
        <p:spPr>
          <a:prstGeom prst="rect">
            <a:avLst/>
          </a:prstGeom>
        </p:spPr>
      </p:pic>
    </p:spTree>
    <p:extLst>
      <p:ext uri="{BB962C8B-B14F-4D97-AF65-F5344CB8AC3E}">
        <p14:creationId xmlns:p14="http://schemas.microsoft.com/office/powerpoint/2010/main" val="320852827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142D07F6-F671-414B-9E70-788937392699}"/>
              </a:ext>
            </a:extLst>
          </p:cNvPr>
          <p:cNvSpPr>
            <a:spLocks noGrp="1"/>
          </p:cNvSpPr>
          <p:nvPr>
            <p:ph type="body" sz="quarter" idx="10"/>
          </p:nvPr>
        </p:nvSpPr>
        <p:spPr/>
        <p:txBody>
          <a:bodyPr/>
          <a:lstStyle/>
          <a:p>
            <a:r>
              <a:rPr lang="en-US" dirty="0"/>
              <a:t>BASIC GUIDANCE ON THE ENCLOSURE OF PROCESSES</a:t>
            </a:r>
          </a:p>
        </p:txBody>
      </p:sp>
      <p:sp>
        <p:nvSpPr>
          <p:cNvPr id="3" name="Text Placeholder 2">
            <a:extLst>
              <a:ext uri="{FF2B5EF4-FFF2-40B4-BE49-F238E27FC236}">
                <a16:creationId xmlns:a16="http://schemas.microsoft.com/office/drawing/2014/main" id="{3ECECF46-66B8-494E-9163-99E894D41121}"/>
              </a:ext>
            </a:extLst>
          </p:cNvPr>
          <p:cNvSpPr>
            <a:spLocks noGrp="1"/>
          </p:cNvSpPr>
          <p:nvPr>
            <p:ph type="body" sz="quarter" idx="11"/>
          </p:nvPr>
        </p:nvSpPr>
        <p:spPr>
          <a:xfrm>
            <a:off x="777243" y="2700338"/>
            <a:ext cx="10333122" cy="3263491"/>
          </a:xfrm>
        </p:spPr>
        <p:txBody>
          <a:bodyPr anchor="t"/>
          <a:lstStyle/>
          <a:p>
            <a:pPr>
              <a:lnSpc>
                <a:spcPts val="2700"/>
              </a:lnSpc>
              <a:spcAft>
                <a:spcPts val="1000"/>
              </a:spcAft>
            </a:pPr>
            <a:r>
              <a:rPr lang="en-GB" sz="2000" dirty="0"/>
              <a:t>The enclosure of processes is one of the most effective ways to control dust:</a:t>
            </a:r>
          </a:p>
          <a:p>
            <a:pPr marL="342900" indent="-342900">
              <a:lnSpc>
                <a:spcPts val="2700"/>
              </a:lnSpc>
              <a:spcAft>
                <a:spcPts val="1000"/>
              </a:spcAft>
              <a:buFont typeface="Arial" panose="020B0604020202020204" pitchFamily="34" charset="0"/>
              <a:buChar char="•"/>
            </a:pPr>
            <a:r>
              <a:rPr lang="en-GB" sz="2000" dirty="0">
                <a:latin typeface="Helvetica"/>
                <a:cs typeface="Helvetica"/>
              </a:rPr>
              <a:t>It is always preferable to control dust at the source, rather than relying on Personal Protective Equipment (eg dust masks) for workers, which only protect the wearer and which may not always be reliable.</a:t>
            </a:r>
            <a:endParaRPr lang="en-GB" sz="2000" dirty="0">
              <a:cs typeface="Helvetica"/>
            </a:endParaRPr>
          </a:p>
          <a:p>
            <a:pPr marL="342900" indent="-342900">
              <a:lnSpc>
                <a:spcPts val="2700"/>
              </a:lnSpc>
              <a:spcAft>
                <a:spcPts val="1000"/>
              </a:spcAft>
              <a:buFont typeface="Arial" panose="020B0604020202020204" pitchFamily="34" charset="0"/>
              <a:buChar char="•"/>
            </a:pPr>
            <a:r>
              <a:rPr lang="en-GB" sz="2000" dirty="0">
                <a:latin typeface="Helvetica"/>
                <a:cs typeface="Helvetica"/>
              </a:rPr>
              <a:t>The use of exhaust ventilation and negative pressure can support enclosure methods. Proper ventilation of the workplace ensures good air quality and stops dust from re-entering.</a:t>
            </a:r>
          </a:p>
          <a:p>
            <a:pPr>
              <a:lnSpc>
                <a:spcPts val="2700"/>
              </a:lnSpc>
              <a:spcAft>
                <a:spcPts val="1000"/>
              </a:spcAft>
            </a:pPr>
            <a:endParaRPr lang="en-GB" sz="2000" dirty="0"/>
          </a:p>
        </p:txBody>
      </p:sp>
    </p:spTree>
    <p:extLst>
      <p:ext uri="{BB962C8B-B14F-4D97-AF65-F5344CB8AC3E}">
        <p14:creationId xmlns:p14="http://schemas.microsoft.com/office/powerpoint/2010/main" val="56090273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03C7B79F-A549-D34A-B351-A94C89AF8B0F}"/>
              </a:ext>
            </a:extLst>
          </p:cNvPr>
          <p:cNvSpPr>
            <a:spLocks noGrp="1"/>
          </p:cNvSpPr>
          <p:nvPr>
            <p:ph type="body" sz="quarter" idx="10"/>
          </p:nvPr>
        </p:nvSpPr>
        <p:spPr>
          <a:xfrm>
            <a:off x="777244" y="1640901"/>
            <a:ext cx="6780844" cy="850900"/>
          </a:xfrm>
        </p:spPr>
        <p:txBody>
          <a:bodyPr anchor="t"/>
          <a:lstStyle/>
          <a:p>
            <a:r>
              <a:rPr lang="en-US" dirty="0">
                <a:latin typeface="Helvetica"/>
                <a:cs typeface="Helvetica"/>
              </a:rPr>
              <a:t>DOS AND DON’TS OF ENCLOSURE OF PROCESSES</a:t>
            </a:r>
          </a:p>
        </p:txBody>
      </p:sp>
      <p:sp>
        <p:nvSpPr>
          <p:cNvPr id="3" name="Text Placeholder 2">
            <a:extLst>
              <a:ext uri="{FF2B5EF4-FFF2-40B4-BE49-F238E27FC236}">
                <a16:creationId xmlns:a16="http://schemas.microsoft.com/office/drawing/2014/main" id="{D02FD246-F495-D545-93DD-1087536EA9F3}"/>
              </a:ext>
            </a:extLst>
          </p:cNvPr>
          <p:cNvSpPr>
            <a:spLocks noGrp="1"/>
          </p:cNvSpPr>
          <p:nvPr>
            <p:ph type="body" sz="quarter" idx="11"/>
          </p:nvPr>
        </p:nvSpPr>
        <p:spPr>
          <a:xfrm>
            <a:off x="777242" y="2613470"/>
            <a:ext cx="10689334" cy="3230407"/>
          </a:xfrm>
        </p:spPr>
        <p:txBody>
          <a:bodyPr/>
          <a:lstStyle/>
          <a:p>
            <a:r>
              <a:rPr lang="en-US" b="1" dirty="0"/>
              <a:t>DO</a:t>
            </a:r>
          </a:p>
          <a:p>
            <a:pPr marL="285750" indent="-285750">
              <a:buSzPct val="85000"/>
              <a:buFont typeface=".Apple Color Emoji UI"/>
              <a:buChar char="✅"/>
            </a:pPr>
            <a:r>
              <a:rPr lang="en-US" dirty="0"/>
              <a:t>Operate the process only when the enclosure is closed and ventilation system is running</a:t>
            </a:r>
          </a:p>
          <a:p>
            <a:pPr marL="285750" indent="-285750">
              <a:buSzPct val="85000"/>
              <a:buFont typeface=".Apple Color Emoji UI"/>
              <a:buChar char="✅"/>
            </a:pPr>
            <a:r>
              <a:rPr lang="en-US" dirty="0"/>
              <a:t>Regularly check for damage to the enclosure and report defects</a:t>
            </a:r>
          </a:p>
          <a:p>
            <a:pPr marL="285750" indent="-285750">
              <a:buSzPct val="85000"/>
              <a:buFont typeface=".Apple Color Emoji UI"/>
              <a:buChar char="✅"/>
            </a:pPr>
            <a:r>
              <a:rPr lang="en-US" dirty="0"/>
              <a:t>Have a plan in place to deal safely with machinery malfunctions and spillages which occur inside the enclosure</a:t>
            </a:r>
          </a:p>
          <a:p>
            <a:pPr marL="285750" indent="-285750">
              <a:buSzPct val="85000"/>
              <a:buFont typeface=".Apple Color Emoji UI"/>
              <a:buChar char="✅"/>
            </a:pPr>
            <a:r>
              <a:rPr lang="en-US" dirty="0"/>
              <a:t>Stop the process and allow time for the air to clear before entering the enclosure</a:t>
            </a:r>
          </a:p>
          <a:p>
            <a:pPr marL="285750" indent="-285750">
              <a:spcAft>
                <a:spcPts val="1000"/>
              </a:spcAft>
              <a:buSzPct val="85000"/>
              <a:buFont typeface=".Apple Color Emoji UI"/>
              <a:buChar char="✅"/>
            </a:pPr>
            <a:r>
              <a:rPr lang="en-US" dirty="0">
                <a:solidFill>
                  <a:srgbClr val="FF0000"/>
                </a:solidFill>
              </a:rPr>
              <a:t>Text for trainer — Add additional text about the enclosure of processes relevant to your own context</a:t>
            </a:r>
          </a:p>
          <a:p>
            <a:r>
              <a:rPr lang="en-US" b="1" dirty="0"/>
              <a:t>DON’T</a:t>
            </a:r>
          </a:p>
          <a:p>
            <a:pPr marL="285750" indent="-285750">
              <a:buSzPct val="85000"/>
              <a:buFont typeface=".Apple Color Emoji UI"/>
              <a:buChar char="❌"/>
            </a:pPr>
            <a:r>
              <a:rPr lang="en-US" dirty="0"/>
              <a:t>Enter the enclosure without following precautions against dust exposure. (eg. Personal Protective Equipment)</a:t>
            </a:r>
          </a:p>
          <a:p>
            <a:pPr marL="285750" indent="-285750">
              <a:buSzPct val="85000"/>
              <a:buFont typeface=".Apple Color Emoji UI"/>
              <a:buChar char="❌"/>
            </a:pPr>
            <a:r>
              <a:rPr lang="en-US" dirty="0"/>
              <a:t>Operate a process with the enclosure doors open</a:t>
            </a:r>
          </a:p>
          <a:p>
            <a:pPr marL="285750" indent="-285750">
              <a:buSzPct val="85000"/>
              <a:buFont typeface=".Apple Color Emoji UI"/>
              <a:buChar char="❌"/>
            </a:pPr>
            <a:r>
              <a:rPr lang="en-US" dirty="0">
                <a:solidFill>
                  <a:srgbClr val="FF0000"/>
                </a:solidFill>
              </a:rPr>
              <a:t>Text for trainer — Add additional text about the enclosure of processes relevant to your own context</a:t>
            </a:r>
          </a:p>
          <a:p>
            <a:pPr marL="285750" indent="-285750">
              <a:buSzPct val="85000"/>
              <a:buFont typeface=".Apple Color Emoji UI"/>
              <a:buChar char="✅"/>
            </a:pPr>
            <a:endParaRPr lang="en-US" dirty="0">
              <a:solidFill>
                <a:srgbClr val="FF0000"/>
              </a:solidFill>
            </a:endParaRPr>
          </a:p>
        </p:txBody>
      </p:sp>
    </p:spTree>
    <p:extLst>
      <p:ext uri="{BB962C8B-B14F-4D97-AF65-F5344CB8AC3E}">
        <p14:creationId xmlns:p14="http://schemas.microsoft.com/office/powerpoint/2010/main" val="344713297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C9755A8C-0491-4D4D-B0C0-03C52FE6100C}"/>
              </a:ext>
            </a:extLst>
          </p:cNvPr>
          <p:cNvSpPr>
            <a:spLocks noGrp="1"/>
          </p:cNvSpPr>
          <p:nvPr>
            <p:ph type="body" sz="quarter" idx="10"/>
          </p:nvPr>
        </p:nvSpPr>
        <p:spPr/>
        <p:txBody>
          <a:bodyPr/>
          <a:lstStyle/>
          <a:p>
            <a:r>
              <a:rPr lang="en-US" dirty="0"/>
              <a:t>CONCLUSION</a:t>
            </a:r>
          </a:p>
        </p:txBody>
      </p:sp>
      <p:sp>
        <p:nvSpPr>
          <p:cNvPr id="3" name="Text Placeholder 2">
            <a:extLst>
              <a:ext uri="{FF2B5EF4-FFF2-40B4-BE49-F238E27FC236}">
                <a16:creationId xmlns:a16="http://schemas.microsoft.com/office/drawing/2014/main" id="{8D1981DF-FF6D-334E-A61C-977A636291F3}"/>
              </a:ext>
            </a:extLst>
          </p:cNvPr>
          <p:cNvSpPr>
            <a:spLocks noGrp="1"/>
          </p:cNvSpPr>
          <p:nvPr>
            <p:ph type="body" sz="quarter" idx="11"/>
          </p:nvPr>
        </p:nvSpPr>
        <p:spPr/>
        <p:txBody>
          <a:bodyPr/>
          <a:lstStyle/>
          <a:p>
            <a:pPr>
              <a:lnSpc>
                <a:spcPts val="2300"/>
              </a:lnSpc>
              <a:spcBef>
                <a:spcPts val="600"/>
              </a:spcBef>
              <a:spcAft>
                <a:spcPts val="1000"/>
              </a:spcAft>
            </a:pPr>
            <a:r>
              <a:rPr lang="en-GB" sz="2000" dirty="0"/>
              <a:t>The enclosure of processes is among the most effective means of dust control. Remember:</a:t>
            </a:r>
          </a:p>
          <a:p>
            <a:pPr marL="285750" indent="-285750">
              <a:lnSpc>
                <a:spcPts val="2300"/>
              </a:lnSpc>
              <a:spcBef>
                <a:spcPts val="600"/>
              </a:spcBef>
              <a:spcAft>
                <a:spcPts val="600"/>
              </a:spcAft>
              <a:buClr>
                <a:srgbClr val="F1B600"/>
              </a:buClr>
              <a:buSzPct val="120000"/>
              <a:buFont typeface="Wingdings" pitchFamily="2" charset="2"/>
              <a:buChar char="q"/>
            </a:pPr>
            <a:r>
              <a:rPr lang="en-GB" sz="2000" dirty="0"/>
              <a:t>Always use enclosed processes with </a:t>
            </a:r>
            <a:r>
              <a:rPr lang="en-GB" sz="2000"/>
              <a:t>ventilation systems where </a:t>
            </a:r>
            <a:r>
              <a:rPr lang="en-GB" sz="2000" dirty="0"/>
              <a:t>available — report defects</a:t>
            </a:r>
          </a:p>
          <a:p>
            <a:pPr marL="285750" indent="-285750">
              <a:lnSpc>
                <a:spcPts val="2300"/>
              </a:lnSpc>
              <a:spcBef>
                <a:spcPts val="600"/>
              </a:spcBef>
              <a:spcAft>
                <a:spcPts val="600"/>
              </a:spcAft>
              <a:buClr>
                <a:srgbClr val="F1B600"/>
              </a:buClr>
              <a:buSzPct val="120000"/>
              <a:buFont typeface="Wingdings" pitchFamily="2" charset="2"/>
              <a:buChar char="q"/>
            </a:pPr>
            <a:r>
              <a:rPr lang="en-GB" sz="2000" dirty="0"/>
              <a:t>Have a plan in place to deal safely with situations where you need to enter the enclosure</a:t>
            </a:r>
          </a:p>
          <a:p>
            <a:pPr marL="285750" indent="-285750">
              <a:lnSpc>
                <a:spcPts val="2300"/>
              </a:lnSpc>
              <a:spcBef>
                <a:spcPts val="600"/>
              </a:spcBef>
              <a:spcAft>
                <a:spcPts val="600"/>
              </a:spcAft>
              <a:buClr>
                <a:srgbClr val="F1B600"/>
              </a:buClr>
              <a:buSzPct val="120000"/>
              <a:buFont typeface="Wingdings" pitchFamily="2" charset="2"/>
              <a:buChar char="q"/>
            </a:pPr>
            <a:r>
              <a:rPr lang="en-GB" sz="2000" dirty="0">
                <a:solidFill>
                  <a:srgbClr val="FF0000"/>
                </a:solidFill>
              </a:rPr>
              <a:t>Trainer to add contextual conclusions</a:t>
            </a:r>
          </a:p>
        </p:txBody>
      </p:sp>
      <p:pic>
        <p:nvPicPr>
          <p:cNvPr id="5" name="Picture 4">
            <a:extLst>
              <a:ext uri="{FF2B5EF4-FFF2-40B4-BE49-F238E27FC236}">
                <a16:creationId xmlns:a16="http://schemas.microsoft.com/office/drawing/2014/main" id="{0B390723-ECD8-4745-934F-06F7A23C5080}"/>
              </a:ext>
            </a:extLst>
          </p:cNvPr>
          <p:cNvPicPr>
            <a:picLocks noChangeAspect="1"/>
          </p:cNvPicPr>
          <p:nvPr/>
        </p:nvPicPr>
        <p:blipFill>
          <a:blip r:embed="rId3"/>
          <a:stretch>
            <a:fillRect/>
          </a:stretch>
        </p:blipFill>
        <p:spPr>
          <a:xfrm>
            <a:off x="7287256" y="1365250"/>
            <a:ext cx="4127500" cy="4127500"/>
          </a:xfrm>
          <a:prstGeom prst="rect">
            <a:avLst/>
          </a:prstGeom>
        </p:spPr>
      </p:pic>
    </p:spTree>
    <p:extLst>
      <p:ext uri="{BB962C8B-B14F-4D97-AF65-F5344CB8AC3E}">
        <p14:creationId xmlns:p14="http://schemas.microsoft.com/office/powerpoint/2010/main" val="369714290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7365DD5F-04E6-6D4E-A885-E2746522BBFE}"/>
              </a:ext>
            </a:extLst>
          </p:cNvPr>
          <p:cNvSpPr>
            <a:spLocks noGrp="1"/>
          </p:cNvSpPr>
          <p:nvPr>
            <p:ph type="body" sz="quarter" idx="10"/>
          </p:nvPr>
        </p:nvSpPr>
        <p:spPr/>
        <p:txBody>
          <a:bodyPr/>
          <a:lstStyle/>
          <a:p>
            <a:r>
              <a:rPr lang="en-US" dirty="0"/>
              <a:t>EMPTY SLIDE</a:t>
            </a:r>
          </a:p>
        </p:txBody>
      </p:sp>
      <p:sp>
        <p:nvSpPr>
          <p:cNvPr id="3" name="Text Placeholder 2">
            <a:extLst>
              <a:ext uri="{FF2B5EF4-FFF2-40B4-BE49-F238E27FC236}">
                <a16:creationId xmlns:a16="http://schemas.microsoft.com/office/drawing/2014/main" id="{A7CCF503-854B-AB4F-95DE-9FA9D3D5EB19}"/>
              </a:ext>
            </a:extLst>
          </p:cNvPr>
          <p:cNvSpPr>
            <a:spLocks noGrp="1"/>
          </p:cNvSpPr>
          <p:nvPr>
            <p:ph type="body" sz="quarter" idx="11"/>
          </p:nvPr>
        </p:nvSpPr>
        <p:spPr/>
        <p:txBody>
          <a:bodyPr/>
          <a:lstStyle/>
          <a:p>
            <a:r>
              <a:rPr lang="en-US" sz="2000" dirty="0"/>
              <a:t>Use this slide to create custom training material specific to a work environment/context.</a:t>
            </a:r>
          </a:p>
          <a:p>
            <a:r>
              <a:rPr lang="en-US" sz="2000" dirty="0"/>
              <a:t>To change the image, right click &gt; change picture &gt; from file.</a:t>
            </a:r>
          </a:p>
          <a:p>
            <a:r>
              <a:rPr lang="en-US" sz="2000" dirty="0"/>
              <a:t>To create more slides, click the ‘New Slide’ tab above.</a:t>
            </a:r>
          </a:p>
        </p:txBody>
      </p:sp>
      <p:pic>
        <p:nvPicPr>
          <p:cNvPr id="5" name="Picture 4">
            <a:extLst>
              <a:ext uri="{FF2B5EF4-FFF2-40B4-BE49-F238E27FC236}">
                <a16:creationId xmlns:a16="http://schemas.microsoft.com/office/drawing/2014/main" id="{CCBA8D20-98C2-1040-9A50-289B5FCF0FF1}"/>
              </a:ext>
            </a:extLst>
          </p:cNvPr>
          <p:cNvPicPr>
            <a:picLocks noChangeAspect="1"/>
          </p:cNvPicPr>
          <p:nvPr/>
        </p:nvPicPr>
        <p:blipFill rotWithShape="1">
          <a:blip r:embed="rId3"/>
          <a:srcRect l="5438" r="16056"/>
          <a:stretch/>
        </p:blipFill>
        <p:spPr>
          <a:xfrm>
            <a:off x="6592708" y="1608531"/>
            <a:ext cx="5224384" cy="4436510"/>
          </a:xfrm>
          <a:prstGeom prst="rect">
            <a:avLst/>
          </a:prstGeom>
        </p:spPr>
      </p:pic>
    </p:spTree>
    <p:extLst>
      <p:ext uri="{BB962C8B-B14F-4D97-AF65-F5344CB8AC3E}">
        <p14:creationId xmlns:p14="http://schemas.microsoft.com/office/powerpoint/2010/main" val="947529836"/>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28040799-38CC-024D-885F-40D009CA9E71}"/>
              </a:ext>
            </a:extLst>
          </p:cNvPr>
          <p:cNvSpPr>
            <a:spLocks noGrp="1"/>
          </p:cNvSpPr>
          <p:nvPr>
            <p:ph type="body" sz="quarter" idx="10"/>
          </p:nvPr>
        </p:nvSpPr>
        <p:spPr>
          <a:xfrm>
            <a:off x="777244" y="1640901"/>
            <a:ext cx="7538853" cy="850900"/>
          </a:xfrm>
        </p:spPr>
        <p:txBody>
          <a:bodyPr/>
          <a:lstStyle/>
          <a:p>
            <a:r>
              <a:rPr lang="en-US" dirty="0"/>
              <a:t>ADDITIONAL LEARNING MATERIALS</a:t>
            </a:r>
          </a:p>
        </p:txBody>
      </p:sp>
      <p:sp>
        <p:nvSpPr>
          <p:cNvPr id="3" name="Text Placeholder 2">
            <a:extLst>
              <a:ext uri="{FF2B5EF4-FFF2-40B4-BE49-F238E27FC236}">
                <a16:creationId xmlns:a16="http://schemas.microsoft.com/office/drawing/2014/main" id="{E4F07BA6-6CD5-BD44-A586-339407333047}"/>
              </a:ext>
            </a:extLst>
          </p:cNvPr>
          <p:cNvSpPr>
            <a:spLocks noGrp="1"/>
          </p:cNvSpPr>
          <p:nvPr>
            <p:ph type="body" sz="quarter" idx="11"/>
          </p:nvPr>
        </p:nvSpPr>
        <p:spPr/>
        <p:txBody>
          <a:bodyPr/>
          <a:lstStyle/>
          <a:p>
            <a:pPr marL="285750" indent="-285750">
              <a:lnSpc>
                <a:spcPts val="2300"/>
              </a:lnSpc>
              <a:spcBef>
                <a:spcPts val="600"/>
              </a:spcBef>
              <a:spcAft>
                <a:spcPts val="600"/>
              </a:spcAft>
              <a:buSzPct val="130000"/>
              <a:buFont typeface="Arial" panose="020B0604020202020204" pitchFamily="34" charset="0"/>
              <a:buChar char="•"/>
            </a:pPr>
            <a:r>
              <a:rPr lang="en-GB" dirty="0">
                <a:hlinkClick r:id="rId3"/>
              </a:rPr>
              <a:t>NEPSI Good Practice Guide</a:t>
            </a:r>
            <a:endParaRPr lang="en-GB" dirty="0"/>
          </a:p>
          <a:p>
            <a:pPr marL="285750" indent="-285750">
              <a:lnSpc>
                <a:spcPts val="2300"/>
              </a:lnSpc>
              <a:spcBef>
                <a:spcPts val="600"/>
              </a:spcBef>
              <a:spcAft>
                <a:spcPts val="600"/>
              </a:spcAft>
              <a:buSzPct val="130000"/>
              <a:buFont typeface="Arial" panose="020B0604020202020204" pitchFamily="34" charset="0"/>
              <a:buChar char="•"/>
            </a:pPr>
            <a:r>
              <a:rPr lang="en-GB" dirty="0">
                <a:hlinkClick r:id="rId4"/>
              </a:rPr>
              <a:t>NEPSI Guide for SMEs</a:t>
            </a:r>
            <a:endParaRPr lang="en-GB" dirty="0"/>
          </a:p>
        </p:txBody>
      </p:sp>
      <p:sp>
        <p:nvSpPr>
          <p:cNvPr id="4" name="Rounded Rectangle 3">
            <a:extLst>
              <a:ext uri="{FF2B5EF4-FFF2-40B4-BE49-F238E27FC236}">
                <a16:creationId xmlns:a16="http://schemas.microsoft.com/office/drawing/2014/main" id="{F7893D7C-3663-E843-BD9F-D8A29E67A4E2}"/>
              </a:ext>
            </a:extLst>
          </p:cNvPr>
          <p:cNvSpPr/>
          <p:nvPr/>
        </p:nvSpPr>
        <p:spPr>
          <a:xfrm>
            <a:off x="957262" y="5159235"/>
            <a:ext cx="10144125" cy="655778"/>
          </a:xfrm>
          <a:prstGeom prst="roundRect">
            <a:avLst/>
          </a:prstGeom>
          <a:noFill/>
          <a:ln>
            <a:solidFill>
              <a:srgbClr val="F6A317"/>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1">
              <a:ln w="22225">
                <a:solidFill>
                  <a:schemeClr val="accent2"/>
                </a:solidFill>
                <a:prstDash val="solid"/>
              </a:ln>
              <a:solidFill>
                <a:schemeClr val="accent2">
                  <a:lumMod val="40000"/>
                  <a:lumOff val="60000"/>
                </a:schemeClr>
              </a:solidFill>
            </a:endParaRPr>
          </a:p>
        </p:txBody>
      </p:sp>
      <p:sp>
        <p:nvSpPr>
          <p:cNvPr id="5" name="Rectangle 4">
            <a:extLst>
              <a:ext uri="{FF2B5EF4-FFF2-40B4-BE49-F238E27FC236}">
                <a16:creationId xmlns:a16="http://schemas.microsoft.com/office/drawing/2014/main" id="{F847176E-8490-B540-BA3B-9AB4076A48C6}"/>
              </a:ext>
            </a:extLst>
          </p:cNvPr>
          <p:cNvSpPr/>
          <p:nvPr/>
        </p:nvSpPr>
        <p:spPr>
          <a:xfrm>
            <a:off x="1088454" y="5257153"/>
            <a:ext cx="10012933" cy="448584"/>
          </a:xfrm>
          <a:prstGeom prst="rect">
            <a:avLst/>
          </a:prstGeom>
          <a:noFill/>
          <a:ln>
            <a:noFill/>
          </a:ln>
        </p:spPr>
        <p:txBody>
          <a:bodyPr wrap="square" anchor="ctr">
            <a:spAutoFit/>
          </a:bodyPr>
          <a:lstStyle/>
          <a:p>
            <a:pPr>
              <a:lnSpc>
                <a:spcPts val="3000"/>
              </a:lnSpc>
              <a:spcBef>
                <a:spcPts val="1200"/>
              </a:spcBef>
              <a:spcAft>
                <a:spcPts val="1200"/>
              </a:spcAft>
              <a:buSzPct val="130000"/>
            </a:pPr>
            <a:r>
              <a:rPr lang="en-GB" sz="2000" dirty="0">
                <a:ln w="0"/>
              </a:rPr>
              <a:t>Visit the </a:t>
            </a:r>
            <a:r>
              <a:rPr lang="en-GB" sz="2000" b="1" dirty="0">
                <a:ln w="0"/>
              </a:rPr>
              <a:t>NEPSI E-Learning Platform </a:t>
            </a:r>
            <a:r>
              <a:rPr lang="en-GB" sz="2000" dirty="0">
                <a:ln w="0"/>
              </a:rPr>
              <a:t>at </a:t>
            </a:r>
            <a:r>
              <a:rPr lang="en-GB" sz="2000" dirty="0">
                <a:ln w="0"/>
                <a:hlinkClick r:id="rId5"/>
              </a:rPr>
              <a:t>training.nepsi.eu</a:t>
            </a:r>
            <a:r>
              <a:rPr lang="en-GB" sz="2000" dirty="0">
                <a:ln w="0"/>
              </a:rPr>
              <a:t> for more learning resources on RCS</a:t>
            </a:r>
          </a:p>
        </p:txBody>
      </p:sp>
    </p:spTree>
    <p:extLst>
      <p:ext uri="{BB962C8B-B14F-4D97-AF65-F5344CB8AC3E}">
        <p14:creationId xmlns:p14="http://schemas.microsoft.com/office/powerpoint/2010/main" val="2604231483"/>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NEPSI Training topic template v1 JF" id="{5EA84160-1248-B945-96E8-C19FFB39C2BD}" vid="{0058E9A8-62BA-8D4E-905C-CEA1055CCE57}"/>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p:properties xmlns:p="http://schemas.microsoft.com/office/2006/metadata/properties" xmlns:xsi="http://www.w3.org/2001/XMLSchema-instance" xmlns:pc="http://schemas.microsoft.com/office/infopath/2007/PartnerControls">
  <documentManagement/>
</p:properties>
</file>

<file path=customXml/item3.xml><?xml version="1.0" encoding="utf-8"?>
<ct:contentTypeSchema xmlns:ct="http://schemas.microsoft.com/office/2006/metadata/contentType" xmlns:ma="http://schemas.microsoft.com/office/2006/metadata/properties/metaAttributes" ct:_="" ma:_="" ma:contentTypeName="Document" ma:contentTypeID="0x010100BE8D432CE7244B409A76C38E51B114B2" ma:contentTypeVersion="12" ma:contentTypeDescription="Create a new document." ma:contentTypeScope="" ma:versionID="faf1aa6d15b9adb49a0b891fe4a00013">
  <xsd:schema xmlns:xsd="http://www.w3.org/2001/XMLSchema" xmlns:xs="http://www.w3.org/2001/XMLSchema" xmlns:p="http://schemas.microsoft.com/office/2006/metadata/properties" xmlns:ns2="6d9d7403-2d8c-4818-ae25-2c5629bc7330" xmlns:ns3="d8ecf516-e360-4672-81b9-68723bedb71f" targetNamespace="http://schemas.microsoft.com/office/2006/metadata/properties" ma:root="true" ma:fieldsID="7ba6bf6e91e33836e2f172761726ee8a" ns2:_="" ns3:_="">
    <xsd:import namespace="6d9d7403-2d8c-4818-ae25-2c5629bc7330"/>
    <xsd:import namespace="d8ecf516-e360-4672-81b9-68723bedb71f"/>
    <xsd:element name="properties">
      <xsd:complexType>
        <xsd:sequence>
          <xsd:element name="documentManagement">
            <xsd:complexType>
              <xsd:all>
                <xsd:element ref="ns2:MediaServiceMetadata" minOccurs="0"/>
                <xsd:element ref="ns2:MediaServiceFastMetadata" minOccurs="0"/>
                <xsd:element ref="ns2:MediaServiceAutoTags" minOccurs="0"/>
                <xsd:element ref="ns2:MediaServiceDateTaken" minOccurs="0"/>
                <xsd:element ref="ns2:MediaServiceLocation" minOccurs="0"/>
                <xsd:element ref="ns3:SharedWithUsers" minOccurs="0"/>
                <xsd:element ref="ns3:SharedWithDetails" minOccurs="0"/>
                <xsd:element ref="ns2:MediaServiceOCR" minOccurs="0"/>
                <xsd:element ref="ns2:MediaServiceGenerationTime" minOccurs="0"/>
                <xsd:element ref="ns2:MediaServiceEventHashCode" minOccurs="0"/>
                <xsd:element ref="ns2:MediaServiceAutoKeyPoints" minOccurs="0"/>
                <xsd:element ref="ns2:MediaServiceKeyPoint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6d9d7403-2d8c-4818-ae25-2c5629bc7330"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Tags" ma:index="10" nillable="true" ma:displayName="MediaServiceAutoTags" ma:internalName="MediaServiceAutoTags" ma:readOnly="true">
      <xsd:simpleType>
        <xsd:restriction base="dms:Text"/>
      </xsd:simpleType>
    </xsd:element>
    <xsd:element name="MediaServiceDateTaken" ma:index="11" nillable="true" ma:displayName="MediaServiceDateTaken" ma:hidden="true" ma:internalName="MediaServiceDateTaken" ma:readOnly="true">
      <xsd:simpleType>
        <xsd:restriction base="dms:Text"/>
      </xsd:simpleType>
    </xsd:element>
    <xsd:element name="MediaServiceLocation" ma:index="12" nillable="true" ma:displayName="MediaServiceLocation" ma:internalName="MediaServiceLocation" ma:readOnly="true">
      <xsd:simpleType>
        <xsd:restriction base="dms:Text"/>
      </xsd:simpleType>
    </xsd:element>
    <xsd:element name="MediaServiceOCR" ma:index="15" nillable="true" ma:displayName="MediaServiceOCR" ma:internalName="MediaServiceOCR" ma:readOnly="true">
      <xsd:simpleType>
        <xsd:restriction base="dms:Note">
          <xsd:maxLength value="255"/>
        </xsd:restriction>
      </xsd:simpleType>
    </xsd:element>
    <xsd:element name="MediaServiceGenerationTime" ma:index="16" nillable="true" ma:displayName="MediaServiceGenerationTime" ma:hidden="true" ma:internalName="MediaServiceGenerationTime" ma:readOnly="true">
      <xsd:simpleType>
        <xsd:restriction base="dms:Text"/>
      </xsd:simpleType>
    </xsd:element>
    <xsd:element name="MediaServiceEventHashCode" ma:index="17" nillable="true" ma:displayName="MediaServiceEventHashCode" ma:hidden="true" ma:internalName="MediaServiceEventHashCode" ma:readOnly="true">
      <xsd:simpleType>
        <xsd:restriction base="dms:Text"/>
      </xsd:simpleType>
    </xsd:element>
    <xsd:element name="MediaServiceAutoKeyPoints" ma:index="18" nillable="true" ma:displayName="MediaServiceAutoKeyPoints" ma:hidden="true" ma:internalName="MediaServiceAutoKeyPoints" ma:readOnly="true">
      <xsd:simpleType>
        <xsd:restriction base="dms:Note"/>
      </xsd:simpleType>
    </xsd:element>
    <xsd:element name="MediaServiceKeyPoints" ma:index="19" nillable="true" ma:displayName="KeyPoints" ma:internalName="MediaServiceKeyPoints" ma:readOnly="true">
      <xsd:simpleType>
        <xsd:restriction base="dms:Note">
          <xsd:maxLength value="255"/>
        </xsd:restriction>
      </xsd:simpleType>
    </xsd:element>
  </xsd:schema>
  <xsd:schema xmlns:xsd="http://www.w3.org/2001/XMLSchema" xmlns:xs="http://www.w3.org/2001/XMLSchema" xmlns:dms="http://schemas.microsoft.com/office/2006/documentManagement/types" xmlns:pc="http://schemas.microsoft.com/office/infopath/2007/PartnerControls" targetNamespace="d8ecf516-e360-4672-81b9-68723bedb71f" elementFormDefault="qualified">
    <xsd:import namespace="http://schemas.microsoft.com/office/2006/documentManagement/types"/>
    <xsd:import namespace="http://schemas.microsoft.com/office/infopath/2007/PartnerControls"/>
    <xsd:element name="SharedWithUsers" ma:index="13"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4" nillable="true" ma:displayName="Shared With De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3E9D9CC3-1A92-450F-A475-EF23AF4BCF49}">
  <ds:schemaRefs>
    <ds:schemaRef ds:uri="http://schemas.microsoft.com/sharepoint/v3/contenttype/forms"/>
  </ds:schemaRefs>
</ds:datastoreItem>
</file>

<file path=customXml/itemProps2.xml><?xml version="1.0" encoding="utf-8"?>
<ds:datastoreItem xmlns:ds="http://schemas.openxmlformats.org/officeDocument/2006/customXml" ds:itemID="{7D545FEE-AD81-4023-B6AC-5CAEA335ED97}">
  <ds:schemaRefs>
    <ds:schemaRef ds:uri="http://purl.org/dc/dcmitype/"/>
    <ds:schemaRef ds:uri="d8ecf516-e360-4672-81b9-68723bedb71f"/>
    <ds:schemaRef ds:uri="6d9d7403-2d8c-4818-ae25-2c5629bc7330"/>
    <ds:schemaRef ds:uri="http://schemas.microsoft.com/office/2006/documentManagement/types"/>
    <ds:schemaRef ds:uri="http://purl.org/dc/terms/"/>
    <ds:schemaRef ds:uri="http://www.w3.org/XML/1998/namespace"/>
    <ds:schemaRef ds:uri="http://purl.org/dc/elements/1.1/"/>
    <ds:schemaRef ds:uri="http://schemas.microsoft.com/office/infopath/2007/PartnerControls"/>
    <ds:schemaRef ds:uri="http://schemas.openxmlformats.org/package/2006/metadata/core-properties"/>
    <ds:schemaRef ds:uri="http://schemas.microsoft.com/office/2006/metadata/properties"/>
  </ds:schemaRefs>
</ds:datastoreItem>
</file>

<file path=customXml/itemProps3.xml><?xml version="1.0" encoding="utf-8"?>
<ds:datastoreItem xmlns:ds="http://schemas.openxmlformats.org/officeDocument/2006/customXml" ds:itemID="{A9E7B2ED-8E18-4923-BC54-2F0BE666FD5B}">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6d9d7403-2d8c-4818-ae25-2c5629bc7330"/>
    <ds:schemaRef ds:uri="d8ecf516-e360-4672-81b9-68723bedb71f"/>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Props/app.xml><?xml version="1.0" encoding="utf-8"?>
<Properties xmlns="http://schemas.openxmlformats.org/officeDocument/2006/extended-properties" xmlns:vt="http://schemas.openxmlformats.org/officeDocument/2006/docPropsVTypes">
  <Template>Office Theme</Template>
  <TotalTime>10</TotalTime>
  <Words>907</Words>
  <Application>Microsoft Macintosh PowerPoint</Application>
  <PresentationFormat>Widescreen</PresentationFormat>
  <Paragraphs>75</Paragraphs>
  <Slides>12</Slides>
  <Notes>9</Notes>
  <HiddenSlides>1</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12</vt:i4>
      </vt:variant>
    </vt:vector>
  </HeadingPairs>
  <TitlesOfParts>
    <vt:vector size="19" baseType="lpstr">
      <vt:lpstr>.Apple Color Emoji UI</vt:lpstr>
      <vt:lpstr>Arial</vt:lpstr>
      <vt:lpstr>Calibri</vt:lpstr>
      <vt:lpstr>Futura Medium</vt:lpstr>
      <vt:lpstr>Helvetica</vt:lpstr>
      <vt:lpstr>Wingdings</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Samuel Davies</dc:creator>
  <cp:lastModifiedBy>Carlo Arboit</cp:lastModifiedBy>
  <cp:revision>31</cp:revision>
  <dcterms:created xsi:type="dcterms:W3CDTF">2020-07-22T09:08:33Z</dcterms:created>
  <dcterms:modified xsi:type="dcterms:W3CDTF">2024-11-13T10:16:06Z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0x010100BE8D432CE7244B409A76C38E51B114B2</vt:lpwstr>
  </property>
</Properties>
</file>