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dirty="0">
                <a:solidFill>
                  <a:srgbClr val="000000"/>
                </a:solidFill>
                <a:effectLst/>
                <a:latin typeface="Calibri"/>
                <a:ea typeface="Calibri"/>
                <a:cs typeface="Calibri"/>
              </a:rPr>
              <a:t>Šīs apmācības sniedz norādījumus par dažādām mehāniskās un pneimatiskās pārvietošanas un transportēšanas sistēmām, kas paredzētas kristālisko silīcija dioksīdu saturošu produktu, jo īpaši sauso produktu, iekšējai pārvietošanai.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a:solidFill>
                  <a:srgbClr val="000000"/>
                </a:solidFill>
                <a:effectLst/>
                <a:latin typeface="Calibri"/>
                <a:ea typeface="Calibri"/>
                <a:cs typeface="Calibri"/>
              </a:rPr>
              <a:t>Pārvadājot materiālus, kas satur kristālisko silīcija dioksīdu, gaisā var nonākt putekļu daļiņas. Visefektīvākais tehniskais pasākums putekļu kontrolei ir darbs slēgtās sistēmās (hermetizācija, norobežošana).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a:solidFill>
                  <a:srgbClr val="000000"/>
                </a:solidFill>
                <a:effectLst/>
                <a:latin typeface="Calibri"/>
                <a:ea typeface="Calibri"/>
                <a:cs typeface="Calibri"/>
              </a:rPr>
              <a:t>Transporta sistēmas parasti ir pneimatiskās (t.i., tās satur vai darbojas ar gāzi vai gaisu zem spiediena), jo tās ir efektīvākas. </a:t>
            </a:r>
          </a:p>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a:solidFill>
                  <a:srgbClr val="000000"/>
                </a:solidFill>
                <a:effectLst/>
                <a:latin typeface="Calibri"/>
                <a:ea typeface="Calibri"/>
                <a:cs typeface="Calibri"/>
              </a:rPr>
              <a:t>Ja nav pieejama slēgta transportēšanas sistēma, sauso materiālu mitrināšana var būt alternatīva pilnīgai norobežošanai.</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dirty="0">
                <a:solidFill>
                  <a:srgbClr val="F6A317"/>
                </a:solidFill>
                <a:effectLst/>
                <a:latin typeface="Helvetica"/>
                <a:ea typeface="Helvetica"/>
                <a:cs typeface="Helvetica"/>
              </a:rPr>
              <a:t>LABĀS PRAKSES APMĀCĪBAS PAR PĀRVIETOŠANAS SISTĒMĀM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lv" sz="2800" b="1" i="0" strike="noStrike" cap="none" spc="0" baseline="0" dirty="0">
                <a:solidFill>
                  <a:srgbClr val="FFFFFF"/>
                </a:solidFill>
                <a:effectLst/>
                <a:latin typeface="Helvetica"/>
                <a:ea typeface="Helvetica"/>
                <a:cs typeface="Helvetica"/>
              </a:rPr>
              <a:t>LABĀS PRAKSES APMĀCĪBAS PAR SLĒGTĀM PĀRVIETOŠANAS UN TRANSPORTĒŠANAS SISTĒMĀM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450826" y="358815"/>
            <a:ext cx="3320628"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6" cy="3682369"/>
          </a:xfrm>
        </p:spPr>
        <p:txBody>
          <a:bodyPr/>
          <a:lstStyle/>
          <a:p>
            <a:pPr>
              <a:lnSpc>
                <a:spcPts val="2400"/>
              </a:lnSpc>
              <a:spcAft>
                <a:spcPts val="1000"/>
              </a:spcAft>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spcBef>
                <a:spcPts val="600"/>
              </a:spcBef>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tiek projektētas pilnībā slēgtas pārkraušanas un transportēšanas sistēmas, lai novērstu ieelpojamā kristāliskā silīcija dioksīda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putekļu izdalīšanos gaisā darba vidē, pārvietojot beramus materiālus.</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dirty="0">
                <a:solidFill>
                  <a:srgbClr val="000000"/>
                </a:solidFill>
                <a:effectLst/>
                <a:latin typeface="Helvetica"/>
                <a:ea typeface="Helvetica"/>
                <a:cs typeface="Helvetica"/>
              </a:rPr>
              <a:t>Pārvietošanas un transportēšanas sistēmās putekļu ierobežošanai izmanto norobežojumu, kas ir viena no piecām galvenajām putekļu kontroles metodēm.</a:t>
            </a:r>
          </a:p>
          <a:p>
            <a:pPr marL="342900" indent="-342900">
              <a:lnSpc>
                <a:spcPts val="24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tiekam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Šo iekārtu pareiza darbība ir būtiska, lai mūs aizsargātu pret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 SLĒGTAS SISTĒMAS PALĪDZ SAMAZINĀT </a:t>
            </a:r>
            <a:r>
              <a:rPr lang="lv" sz="2800" b="1" i="1" strike="noStrike" cap="none" spc="0" baseline="0" dirty="0">
                <a:solidFill>
                  <a:srgbClr val="F6A317"/>
                </a:solidFill>
                <a:effectLst/>
                <a:latin typeface="Helvetica"/>
                <a:ea typeface="Helvetica"/>
                <a:cs typeface="Helvetica"/>
              </a:rPr>
              <a:t>RCS</a:t>
            </a:r>
            <a:r>
              <a:rPr lang="lv" sz="2800" b="1" i="0" strike="noStrike" cap="none" spc="0" baseline="0" dirty="0">
                <a:solidFill>
                  <a:srgbClr val="F6A317"/>
                </a:solidFill>
                <a:effectLst/>
                <a:latin typeface="Helvetica"/>
                <a:ea typeface="Helvetica"/>
                <a:cs typeface="Helvetica"/>
              </a:rPr>
              <a:t> IEDARBĪBU</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lv" sz="1800" b="0" i="0" strike="noStrike" cap="none" spc="0" baseline="0">
                <a:solidFill>
                  <a:srgbClr val="000000"/>
                </a:solidFill>
                <a:effectLst/>
                <a:latin typeface="Helvetica"/>
                <a:ea typeface="Helvetica"/>
                <a:cs typeface="Helvetica"/>
              </a:rPr>
              <a:t>Slēgtas sistēmas ir visefektīvākie tehniskie pasākumi putekļu kontrolei. Ieguvumi ir šādi:</a:t>
            </a:r>
          </a:p>
          <a:p>
            <a:pPr marL="342900" indent="-342900">
              <a:lnSpc>
                <a:spcPts val="2400"/>
              </a:lnSpc>
              <a:spcBef>
                <a:spcPts val="600"/>
              </a:spcBef>
              <a:spcAft>
                <a:spcPts val="10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Samazināta/novērsta putekļu iedarbība </a:t>
            </a:r>
          </a:p>
          <a:p>
            <a:pPr marL="342900" indent="-342900">
              <a:lnSpc>
                <a:spcPts val="2400"/>
              </a:lnSpc>
              <a:spcBef>
                <a:spcPts val="600"/>
              </a:spcBef>
              <a:spcAft>
                <a:spcPts val="10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Ātra un izdevīga materiālu transportēšana</a:t>
            </a:r>
          </a:p>
          <a:p>
            <a:pPr marL="342900" indent="-342900">
              <a:lnSpc>
                <a:spcPts val="2400"/>
              </a:lnSpc>
              <a:spcBef>
                <a:spcPts val="600"/>
              </a:spcBef>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Ierobežots cilvēka kļūdas un traumu risks</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SLĒGTU TRANSPORTĒŠANAS SISTĒMU VEIDI</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Gliemežvārpstas konveijeri</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Lentes konveijeri</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Spaiņa elevatori</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Vibrācijas padeve</a:t>
            </a:r>
          </a:p>
          <a:p>
            <a:pPr marL="285750" indent="-28575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pievienojiet attēlu un informāciju par transporta sistēmām, kas raksturīgas šā darba kontekstam (ja piemērojams).</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767853" cy="850900"/>
          </a:xfrm>
        </p:spPr>
        <p:txBody>
          <a:bodyPr anchor="t"/>
          <a:lstStyle/>
          <a:p>
            <a:pPr>
              <a:lnSpc>
                <a:spcPct val="100000"/>
              </a:lnSpc>
            </a:pPr>
            <a:r>
              <a:rPr lang="lv" sz="2800" b="1" i="0" strike="noStrike" cap="none" spc="0" baseline="0" dirty="0">
                <a:solidFill>
                  <a:srgbClr val="F6A317"/>
                </a:solidFill>
                <a:effectLst/>
                <a:latin typeface="Helvetica"/>
                <a:ea typeface="Helvetica"/>
                <a:cs typeface="Helvetica"/>
              </a:rPr>
              <a:t>IETEIKUMI SLĒGTĀM PĀRVIETOŠANAS SISTĒMĀM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281518"/>
            <a:ext cx="11056382" cy="3230407"/>
          </a:xfrm>
        </p:spPr>
        <p:txBody>
          <a:bodyPr/>
          <a:lstStyle/>
          <a:p>
            <a:pPr>
              <a:spcBef>
                <a:spcPts val="800"/>
              </a:spcBef>
            </a:pPr>
            <a:r>
              <a:rPr lang="lv" sz="1600" b="1" i="0" strike="noStrike" cap="none" spc="0" baseline="0" dirty="0">
                <a:solidFill>
                  <a:srgbClr val="000000"/>
                </a:solidFill>
                <a:effectLst/>
                <a:latin typeface="Helvetica"/>
                <a:ea typeface="Helvetica"/>
                <a:cs typeface="Helvetica"/>
              </a:rPr>
              <a:t>KO DARĪT</a:t>
            </a:r>
          </a:p>
          <a:p>
            <a:pPr marL="285750" indent="-285750">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Pārbaudīt, vai nav redzamu bojājumu pazīmju, īpaši nodiluma vietās (piemēram, līkumos).</a:t>
            </a:r>
          </a:p>
          <a:p>
            <a:pPr marL="285750" indent="-285750">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Nekavējoties satīrīt noplūdes, izmantojot putekļsūcēju vai mitro tīrīšanas metodi.</a:t>
            </a:r>
          </a:p>
          <a:p>
            <a:pPr marL="285750" indent="-285750">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Pārbaudīt konveijera lentes tīrīšanas ierīču stāvokli un, ja nepieciešams, noregulēt tās.</a:t>
            </a:r>
          </a:p>
          <a:p>
            <a:pPr marL="285750" indent="-285750">
              <a:spcBef>
                <a:spcPts val="800"/>
              </a:spcBef>
              <a:spcAft>
                <a:spcPts val="1000"/>
              </a:spcAft>
              <a:buSzPct val="85000"/>
              <a:buFont typeface=".Apple Color Emoji UI"/>
              <a:buChar char="✅"/>
            </a:pPr>
            <a:r>
              <a:rPr lang="lv" sz="1600" b="0" i="0" strike="noStrike" cap="none" spc="0" baseline="0" dirty="0">
                <a:solidFill>
                  <a:srgbClr val="000000"/>
                </a:solidFill>
                <a:effectLst/>
                <a:latin typeface="Helvetica"/>
                <a:ea typeface="Helvetica"/>
                <a:cs typeface="Helvetica"/>
              </a:rPr>
              <a:t>Informēt objekta uzraugu par iespējamām noplūdēm/problēmām.</a:t>
            </a:r>
          </a:p>
          <a:p>
            <a:pPr marL="285750" indent="-285750">
              <a:spcBef>
                <a:spcPts val="800"/>
              </a:spcBef>
              <a:spcAft>
                <a:spcPts val="1000"/>
              </a:spcAft>
              <a:buSzPct val="85000"/>
              <a:buFont typeface=".Apple Color Emoji UI"/>
              <a:buChar char="✅"/>
            </a:pPr>
            <a:r>
              <a:rPr lang="lv" sz="1600" b="0" i="0" strike="noStrike" cap="none" spc="0" baseline="0" dirty="0">
                <a:solidFill>
                  <a:srgbClr val="000000"/>
                </a:solidFill>
                <a:effectLst/>
                <a:latin typeface="Helvetica"/>
                <a:ea typeface="Helvetica"/>
                <a:cs typeface="Helvetica"/>
              </a:rPr>
              <a:t>Savlaicīgi plānot pasākumus problēmsituāciju risināšanai. Piemēram, atrast drošu veidu, kā atbrīvoties no aizsprostojumiem.</a:t>
            </a:r>
          </a:p>
          <a:p>
            <a:pPr>
              <a:spcBef>
                <a:spcPts val="800"/>
              </a:spcBef>
              <a:buSzPct val="85000"/>
            </a:pPr>
            <a:r>
              <a:rPr lang="lv" sz="1600" b="1" i="0" strike="noStrike" cap="none" spc="0" baseline="0" dirty="0">
                <a:solidFill>
                  <a:srgbClr val="000000"/>
                </a:solidFill>
                <a:effectLst/>
                <a:latin typeface="Helvetica"/>
                <a:ea typeface="Helvetica"/>
                <a:cs typeface="Helvetica"/>
              </a:rPr>
              <a:t>KO NEDARĪT</a:t>
            </a:r>
          </a:p>
          <a:p>
            <a:pPr marL="285750" indent="-285750">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Nepārslogot pārvietošanas sistēmu ar materiāliem.</a:t>
            </a:r>
          </a:p>
          <a:p>
            <a:pPr marL="285750" indent="-285750">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Netransportēt objektus, kas nav paredzēti slēgtajai sistēmai.</a:t>
            </a:r>
          </a:p>
          <a:p>
            <a:pPr marL="285750" indent="-285750">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Neveikt neatļautas izmaiņas sistēmā. Piesaistiet kompetentu speciālistu.</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dirty="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dirty="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dirty="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021763" cy="3682369"/>
          </a:xfrm>
        </p:spPr>
        <p:txBody>
          <a:bodyPr/>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Slēgtas transportēšanas sistēmas ir labākais veids, kā kontrolēt putekļus, kad tiek transportēti beramie materiāli.</a:t>
            </a:r>
          </a:p>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Atcerieties:</a:t>
            </a:r>
          </a:p>
          <a:p>
            <a:pPr marL="285750" indent="-285750">
              <a:lnSpc>
                <a:spcPts val="2400"/>
              </a:lnSpc>
              <a:spcBef>
                <a:spcPts val="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Vienmēr izmantojiet slēgtas sistēmas, ja tādas ir pieejamas.</a:t>
            </a:r>
          </a:p>
          <a:p>
            <a:pPr marL="285750" indent="-285750">
              <a:lnSpc>
                <a:spcPts val="2400"/>
              </a:lnSpc>
              <a:spcBef>
                <a:spcPts val="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Pārbaudiet, vai sistēmā nav redzamu bojājumu pazīmju.</a:t>
            </a:r>
          </a:p>
          <a:p>
            <a:pPr marL="285750" indent="-285750">
              <a:lnSpc>
                <a:spcPts val="2400"/>
              </a:lnSpc>
              <a:spcBef>
                <a:spcPts val="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Ziņojiet par kļūdām savam vadītājam.</a:t>
            </a:r>
          </a:p>
          <a:p>
            <a:pPr marL="285750" indent="-285750">
              <a:lnSpc>
                <a:spcPts val="2400"/>
              </a:lnSpc>
              <a:spcBef>
                <a:spcPts val="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Pasniedzējam jāpievieno kontekstam atbilstoši secinājumi</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Labā prakse pārvietošanas un transportēšanas sistēmām (Uzdevumu lapa 2.1.11.)</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5" history="0"/>
              </a:rPr>
              <a:t>NEPSI Rokasgrāmata MVU</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a:solidFill>
                  <a:srgbClr val="000000"/>
                </a:solidFill>
                <a:effectLst/>
                <a:latin typeface="Calibri"/>
                <a:ea typeface="Calibri"/>
                <a:cs typeface="Calibri"/>
              </a:rPr>
              <a:t> </a:t>
            </a:r>
            <a:r>
              <a:rPr lang="lv" b="0" i="0" strike="noStrike" cap="none" spc="0" baseline="0">
                <a:solidFill>
                  <a:srgbClr val="000000"/>
                </a:solidFill>
                <a:effectLst/>
                <a:latin typeface="Calibri"/>
                <a:ea typeface="Calibri"/>
                <a:cs typeface="Calibri"/>
                <a:hlinkClick r:id="rId6" history="0"/>
              </a:rPr>
              <a:t>training</a:t>
            </a:r>
            <a:r>
              <a:rPr lang="lv" b="0" i="0" strike="noStrike" cap="none" spc="0" baseline="0" dirty="0">
                <a:solidFill>
                  <a:srgbClr val="000000"/>
                </a:solidFill>
                <a:effectLst/>
                <a:latin typeface="Calibri"/>
                <a:ea typeface="Calibri"/>
                <a:cs typeface="Calibri"/>
                <a:hlinkClick r:id="rId6" history="0"/>
              </a:rPr>
              <a:t>.nepsi.eu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3.xml><?xml version="1.0" encoding="utf-8"?>
<ds:datastoreItem xmlns:ds="http://schemas.openxmlformats.org/officeDocument/2006/customXml" ds:itemID="{1719ED11-656E-4E27-BDE0-393FEE7F78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72</TotalTime>
  <Words>885</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2020-06-26T10:44:54Z</dcterms:created>
  <dcterms:modified xsi:type="dcterms:W3CDTF">2024-11-13T11:26:04Z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