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sz="1200" b="0" i="0" u="none" strike="noStrike" kern="1200" dirty="0">
              <a:solidFill>
                <a:schemeClr val="tx1"/>
              </a:solidFill>
              <a:effectLst/>
              <a:latin typeface="+mn-lt"/>
              <a:ea typeface="+mn-ea"/>
              <a:cs typeface="+mn-cs"/>
            </a:endParaRPr>
          </a:p>
          <a:p>
            <a:r>
              <a:rPr lang="lv" sz="1200" b="0" i="0" strike="noStrike" cap="none" spc="0" baseline="0" dirty="0">
                <a:solidFill>
                  <a:srgbClr val="000000"/>
                </a:solidFill>
                <a:effectLst/>
                <a:latin typeface="Calibri"/>
                <a:ea typeface="Calibri"/>
                <a:cs typeface="Calibri"/>
              </a:rPr>
              <a:t>Šīs apmācības sniedz informāciju par putekļu monitoringu.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dirty="0">
                <a:solidFill>
                  <a:srgbClr val="000000"/>
                </a:solidFill>
                <a:effectLst/>
                <a:latin typeface="Calibri"/>
                <a:ea typeface="Calibri"/>
                <a:cs typeface="Calibri"/>
              </a:rPr>
              <a:t>Statisko monitoringu var izmantot arī izpētes nolūkos, lai noteiktu konkrētus gaisā esošo putekļu un </a:t>
            </a: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avotus.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kā daļa no NEPSI Labas prakses rokasgrāmatas – skatiet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824651" y="429114"/>
            <a:ext cx="399269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 sz="1400" b="1" i="0" strike="noStrike" cap="none" spc="0" baseline="0" dirty="0">
                <a:solidFill>
                  <a:srgbClr val="F6A317"/>
                </a:solidFill>
                <a:effectLst/>
                <a:latin typeface="Helvetica"/>
                <a:ea typeface="Helvetica"/>
                <a:cs typeface="Helvetica"/>
              </a:rPr>
              <a:t>LABĀS PRAKSES APMĀCĪBAS PAR PUTEKĻU MONITORINGU (DARBINIEKIEM)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lv" sz="2800" b="1" i="0" strike="noStrike" cap="none" spc="0" baseline="0" dirty="0">
                <a:solidFill>
                  <a:srgbClr val="FFFFFF"/>
                </a:solidFill>
                <a:effectLst/>
                <a:latin typeface="Helvetica"/>
                <a:ea typeface="Helvetica"/>
                <a:cs typeface="Helvetica"/>
              </a:rPr>
              <a:t>LABĀS PRAKSES APMĀCĪBAS PAR PUTEKĻU MONITORINGU (DARBINIEKIEM)</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8019738" y="228600"/>
            <a:ext cx="3776022"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LV"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putekļu monitoringu izmanto, lai vadītu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profilaksi un kontroli</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monitoringa veidiem</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putekļu monitoringa ieguvumiem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Atgādinām, ka šīs ir piecas galvenās putekļu kontroles metodes. Lai gan tās nav tieši saistītas ar monitoringu, tās ir svarīgi atcerēties! </a:t>
            </a:r>
          </a:p>
          <a:p>
            <a:pPr>
              <a:lnSpc>
                <a:spcPts val="2400"/>
              </a:lnSpc>
            </a:pPr>
            <a:r>
              <a:rPr lang="lv" sz="1800" b="0" i="0" strike="noStrike" cap="none" spc="0" baseline="0">
                <a:solidFill>
                  <a:srgbClr val="000000"/>
                </a:solidFill>
                <a:effectLst/>
                <a:latin typeface="Helvetica"/>
                <a:ea typeface="Helvetica"/>
                <a:cs typeface="Helvetica"/>
              </a:rPr>
              <a:t>Putekļu iedarbības monitoringa rezultāti palīdz novērtēt esošo putekļu kontroles pasākumu efektivitāti un noteikt situācijas, kurās var būt nepieciešama papildu kontrole.</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938349" cy="850900"/>
          </a:xfrm>
        </p:spPr>
        <p:txBody>
          <a:bodyPr anchor="t"/>
          <a:lstStyle/>
          <a:p>
            <a:pPr>
              <a:lnSpc>
                <a:spcPct val="100000"/>
              </a:lnSpc>
            </a:pPr>
            <a:r>
              <a:rPr lang="lv" sz="2800" b="1" i="0" strike="noStrike" cap="none" spc="0" baseline="0" dirty="0">
                <a:solidFill>
                  <a:srgbClr val="F6A317"/>
                </a:solidFill>
                <a:effectLst/>
                <a:latin typeface="Helvetica"/>
                <a:ea typeface="Helvetica"/>
                <a:cs typeface="Helvetica"/>
              </a:rPr>
              <a:t>KĀ PUTEKĻU MONITORINGS TIEK IZMANTOTS, LAI SAMAZINĀTU </a:t>
            </a: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IEDARBĪBU</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lv" sz="1800" b="0" i="0" strike="noStrike" cap="none" spc="0" baseline="0">
                <a:solidFill>
                  <a:srgbClr val="000000"/>
                </a:solidFill>
                <a:effectLst/>
                <a:latin typeface="Helvetica"/>
                <a:ea typeface="Helvetica"/>
                <a:cs typeface="Helvetica"/>
              </a:rPr>
              <a:t>Rūpniecības nozarēm un uzņēmumiem, kas strādā ar materiāliem, kuri satur kristālisko silīcija dioksīdu, ir regulāri jāpārbauda putekļu iedarbības līmenis darba vietā. </a:t>
            </a:r>
          </a:p>
          <a:p>
            <a:pPr>
              <a:lnSpc>
                <a:spcPts val="2400"/>
              </a:lnSpc>
            </a:pPr>
            <a:r>
              <a:rPr lang="lv" sz="1800" b="0" i="0" strike="noStrike" cap="none" spc="0" baseline="0">
                <a:solidFill>
                  <a:srgbClr val="000000"/>
                </a:solidFill>
                <a:effectLst/>
                <a:latin typeface="Helvetica"/>
                <a:ea typeface="Helvetica"/>
                <a:cs typeface="Helvetica"/>
              </a:rPr>
              <a:t>Putekļu monitorings ir process, ko izmanto, lai apkopotu datus par gaisa kvalitāti un noteiktu putekļu daļiņu daudzumu apkārtējā gaisā darba vietā.</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MONITORINGA IEGUVUMI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Putekļu monitorings ļauj uzņēmumiem:</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Novērtēt darbinieku profesionālā riska līmeni un sniegt viņiem garantijas. </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Pārbaudiet, vai putekļu līmenis nepārsniedz valstī noteiktās arodekspozīcijas robežvērtības.</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Gūt pārskatu par iedarbības līmeņiem savās darba vietās (darbinieki, kas pakļauti augstai un zemai iedarbībai).</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Noteikt situācijas, kurās nepieciešama turpmāka izmeklēšana vai papildu kontroles pasākumu īstenošana, lai samazinātu iedarbību.</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Uzraudzīt īstenoto putekļu kontroles pasākumu rezultātus/efektivitāti.</a:t>
            </a:r>
          </a:p>
          <a:p>
            <a:pPr marL="342900" indent="-342900">
              <a:lnSpc>
                <a:spcPts val="2400"/>
              </a:lnSpc>
              <a:spcBef>
                <a:spcPct val="0"/>
              </a:spcBef>
              <a:spcAft>
                <a:spcPts val="600"/>
              </a:spcAft>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Dokumentēt to atbilstību normatīvajām prasībām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MONITORINGA VEIDI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Ir divi putekļu monitoringa veidi, ko var izmantot kopā vai atsevišķi:</a:t>
            </a:r>
          </a:p>
          <a:p>
            <a:pPr>
              <a:lnSpc>
                <a:spcPts val="2400"/>
              </a:lnSpc>
            </a:pPr>
            <a:r>
              <a:rPr lang="lv" sz="1800" b="1" i="0" strike="noStrike" cap="none" spc="0" baseline="0">
                <a:solidFill>
                  <a:srgbClr val="000000"/>
                </a:solidFill>
                <a:effectLst/>
                <a:latin typeface="Helvetica"/>
                <a:ea typeface="Helvetica"/>
                <a:cs typeface="Helvetica"/>
              </a:rPr>
              <a:t>Personīgais monitorings </a:t>
            </a:r>
          </a:p>
          <a:p>
            <a:pPr marL="342900" indent="-342900">
              <a:lnSpc>
                <a:spcPts val="2400"/>
              </a:lnSpc>
              <a:spcAft>
                <a:spcPts val="1000"/>
              </a:spcAft>
              <a:buFont typeface="Arial"/>
              <a:buChar char="•"/>
            </a:pPr>
            <a:r>
              <a:rPr lang="lv" sz="1800" b="0" i="0" strike="noStrike" cap="none" spc="0" baseline="0">
                <a:solidFill>
                  <a:srgbClr val="000000"/>
                </a:solidFill>
                <a:effectLst/>
                <a:latin typeface="Helvetica"/>
                <a:ea typeface="Helvetica"/>
                <a:cs typeface="Helvetica"/>
              </a:rPr>
              <a:t>Izmantojot šo metodi, darbiniekiem ir jāvalkā monitoringa iekārtas (lai ņemtu gaisa paraugus darbinieku elpošanas zonā), parasti parastās darba maiņas laikā.</a:t>
            </a:r>
          </a:p>
          <a:p>
            <a:pPr>
              <a:lnSpc>
                <a:spcPts val="2400"/>
              </a:lnSpc>
            </a:pPr>
            <a:r>
              <a:rPr lang="lv" sz="1800" b="1" i="0" strike="noStrike" cap="none" spc="0" baseline="0">
                <a:solidFill>
                  <a:srgbClr val="000000"/>
                </a:solidFill>
                <a:effectLst/>
                <a:latin typeface="Helvetica"/>
                <a:ea typeface="Helvetica"/>
                <a:cs typeface="Helvetica"/>
              </a:rPr>
              <a:t>Statiskais monitorings</a:t>
            </a:r>
          </a:p>
          <a:p>
            <a:pPr marL="342900" indent="-342900">
              <a:lnSpc>
                <a:spcPts val="2400"/>
              </a:lnSpc>
              <a:buFont typeface="Arial"/>
              <a:buChar char="•"/>
            </a:pPr>
            <a:r>
              <a:rPr lang="lv" sz="1800" b="0" i="0" strike="noStrike" cap="none" spc="0" baseline="0">
                <a:solidFill>
                  <a:srgbClr val="000000"/>
                </a:solidFill>
                <a:effectLst/>
                <a:latin typeface="Helvetica"/>
                <a:ea typeface="Helvetica"/>
                <a:cs typeface="Helvetica"/>
              </a:rPr>
              <a:t>Šo metodi izmanto, lai noteiktu avota emisijas gaisa kvalitāti telpās, kur gaisā esošie putekļi rada bažas. Paraugu ņemšanas procesam jāaptver darbinieku parastais darba laiks.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PERSONĪGAIS MONITORINGS VAR IETEKMĒT JŪS</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a:lstStyle/>
          <a:p>
            <a:pPr>
              <a:lnSpc>
                <a:spcPts val="2400"/>
              </a:lnSpc>
            </a:pPr>
            <a:r>
              <a:rPr lang="lv" sz="1800" b="0" i="0" strike="noStrike" cap="none" spc="0" baseline="0">
                <a:solidFill>
                  <a:srgbClr val="000000"/>
                </a:solidFill>
                <a:effectLst/>
                <a:latin typeface="Helvetica"/>
                <a:ea typeface="Helvetica"/>
                <a:cs typeface="Helvetica"/>
              </a:rPr>
              <a:t>Par putekļu monitoringu ir atbildīgs darba devējs, bet darbiniekiem var lūgt piedalīties šajā procesā. Šādos gadījumos:</a:t>
            </a:r>
          </a:p>
          <a:p>
            <a:pPr marL="342900" indent="-34290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Lietojiet aprīkojumu pēc iespējas ilgāku darba maiņas laiku.</a:t>
            </a:r>
          </a:p>
          <a:p>
            <a:pPr marL="342900" indent="-34290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Netraucējiet monitoringa iekārtu darbību.</a:t>
            </a:r>
          </a:p>
          <a:p>
            <a:pPr marL="342900" indent="-34290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Pierakstiet darbības un notikumus ar paaugstinātu putekļu izdalīšanos maiņas laikā (piemēram, bojājumus, noplūdes).</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MONITORINGA REZULTĀTI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lv" sz="1800" b="0" i="0" strike="noStrike" cap="none" spc="0" baseline="0">
                <a:solidFill>
                  <a:srgbClr val="000000"/>
                </a:solidFill>
                <a:effectLst/>
                <a:latin typeface="Helvetica"/>
                <a:ea typeface="Helvetica"/>
                <a:cs typeface="Helvetica"/>
              </a:rPr>
              <a:t>Darbiniekiem ir tiesības pieprasīt savus putekļu monitoringa rezultātus.</a:t>
            </a:r>
          </a:p>
          <a:p>
            <a:pPr marL="342900" indent="-342900">
              <a:lnSpc>
                <a:spcPts val="2400"/>
              </a:lnSpc>
              <a:buFont typeface="Arial"/>
              <a:buChar char="•"/>
            </a:pPr>
            <a:r>
              <a:rPr lang="lv" sz="1800" b="0" i="0" strike="noStrike" cap="none" spc="0" baseline="0">
                <a:solidFill>
                  <a:srgbClr val="000000"/>
                </a:solidFill>
                <a:effectLst/>
                <a:latin typeface="Helvetica"/>
                <a:ea typeface="Helvetica"/>
                <a:cs typeface="Helvetica"/>
              </a:rPr>
              <a:t>Darba devējiem mācību laikā jāsniedz informācija par putekļu monitoringa rezultātiem.</a:t>
            </a:r>
          </a:p>
          <a:p>
            <a:pPr marL="342900" indent="-342900">
              <a:lnSpc>
                <a:spcPts val="2400"/>
              </a:lnSpc>
              <a:buFont typeface="Arial"/>
              <a:buChar char="•"/>
            </a:pPr>
            <a:r>
              <a:rPr lang="lv" sz="1800" b="0" i="0" strike="noStrike" cap="none" spc="0" baseline="0">
                <a:solidFill>
                  <a:srgbClr val="000000"/>
                </a:solidFill>
                <a:effectLst/>
                <a:latin typeface="Helvetica"/>
                <a:ea typeface="Helvetica"/>
                <a:cs typeface="Helvetica"/>
              </a:rPr>
              <a:t>Apzinoties putekļu iedarbības riskus, darbinieki var veikt efektīvus pasākumus, lai tos kontrolētu.</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IETEIKUMI PUTEKĻU MONITORINGAM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9880764" cy="3230407"/>
          </a:xfrm>
        </p:spPr>
        <p:txBody>
          <a:bodyPr/>
          <a:lstStyle/>
          <a:p>
            <a:pPr>
              <a:lnSpc>
                <a:spcPct val="100000"/>
              </a:lnSpc>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Nēsājiet monitoringa aprīkojumu (ideālā gadījumā) visu maiņas laiku.</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Pierakstiet darbības un negadījumus maiņas laikā (piemēram, noplūdes un negadījumus). </a:t>
            </a:r>
          </a:p>
          <a:p>
            <a:pPr marL="285750" indent="-285750">
              <a:lnSpc>
                <a:spcPct val="100000"/>
              </a:lnSpc>
              <a:spcAft>
                <a:spcPts val="10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Lūdziet sniegt putekļu monitoringa rezultātus.</a:t>
            </a:r>
          </a:p>
          <a:p>
            <a:pPr>
              <a:lnSpc>
                <a:spcPct val="100000"/>
              </a:lnSpc>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Netraucējiet putekļu monitoringa iekārtu darbību.</a:t>
            </a:r>
          </a:p>
          <a:p>
            <a:pPr marL="285750" indent="-285750">
              <a:lnSpc>
                <a:spcPct val="100000"/>
              </a:lnSpc>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Teksta daļa pasniedzējam – pievienojiet papildu informāciju, kas attiecas uz jūsu darba kontekstu.</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Putekļu monitorings nav darbinieka pienākums, taču zināšanas par putekļu monitoringa procesu ir svarīgas visiem, kas strādā ar materiāliem, kuri satur kristālisko silīcija dioksīdu.</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Putekļu monitorings ir svarīgs darbinieku veselības aizsardzības aspekts.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Darbiniekiem var nākties piedalīties putekļu monitoringa procesā.</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Darbiniekiem ir tiesības pieprasīt un piekļūt putekļu monitoringa rezultātiem, kas jāizskaidro apmācību laikā.</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putekļu monitoringam (Uzdevumu lapa 2.3.1)</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reāllaika putekļu monitoringam (Uzdevumu lapa 2.3.2)</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A3F5924C-1910-454E-A86D-1215D78BC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TotalTime>
  <Words>959</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2020-06-24T14:35:04Z</dcterms:created>
  <dcterms:modified xsi:type="dcterms:W3CDTF">2024-11-13T11:27:14Z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