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5C6BED-C697-4E72-B8B4-0BDAE172547A}" v="3" dt="2022-09-22T08:29:44.101"/>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Cette formation fournit des conseils sur les différents systèmes de manutention et de transport mécaniques et pneumatiques pour le déplacement interne des produits contenant de la silice cristalline, et en particulier ceux qui sont secs.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 transport de matériaux contenant de la silice cristalline peut entraîner la mise en suspension de particules de poussière dans l'air. La mesure technique la plus efficace pour le contrôle de la poussière est de travailler dans des systèmes fermés (encapsulation, enceinte fermée).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systèmes de transport sont généralement pneumatiques (c'est-à-dire contenant ou fonctionnant avec du gaz ou de l'air comprimé) car ils sont plus efficaces. </a:t>
            </a: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Si un système de transport fermé n'est pas disponible, l'humidification des matériaux secs peut être une alternative à un confinement complet.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7817477" y="429114"/>
            <a:ext cx="399987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DE SYSTÈMES DE MANUTENTION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743168" cy="1483849"/>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SYSTÈMES DE MANUTENTION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460343" y="358815"/>
            <a:ext cx="4311111"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50414"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les systèmes de manutention et de transport entièrement fermés sont conçus pour empêcher l'émission de poussière de silice cristalline respirable (SCR) dans l'air du lieu de travail lors du déplacement des matériaux en vrac</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sz="1800" dirty="0">
              <a:solidFill>
                <a:srgbClr val="FF0000"/>
              </a:solidFill>
            </a:endParaRP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41607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systèmes de manutention et de transport utilisent une enceinte pour gérer la poussière, ce qui constitue l'une des cinq principales techniques de contrôle de la poussière.</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24517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bon fonctionnement de cet équipement est essentiel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86308"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89170"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COMMENT LES SYSTÈMES FERMÉS AIDENT À RÉDUIRE L'EXPOSITION À LA SCR</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Les systèmes fermés sont les mesures techniques les plus efficaces pour le contrôle de la poussière. Ils présentent les avantages suivants :</a:t>
            </a:r>
          </a:p>
          <a:p>
            <a:pPr marL="342900" indent="-342900">
              <a:lnSpc>
                <a:spcPts val="2400"/>
              </a:lnSpc>
              <a:spcBef>
                <a:spcPts val="600"/>
              </a:spcBef>
              <a:spcAft>
                <a:spcPts val="1000"/>
              </a:spcAft>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Réduction/élimination de l'exposition à la poussière </a:t>
            </a:r>
          </a:p>
          <a:p>
            <a:pPr marL="342900" indent="-342900">
              <a:lnSpc>
                <a:spcPts val="2400"/>
              </a:lnSpc>
              <a:spcBef>
                <a:spcPts val="600"/>
              </a:spcBef>
              <a:spcAft>
                <a:spcPts val="1000"/>
              </a:spcAft>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Transport rapide et rentable des matériaux</a:t>
            </a:r>
          </a:p>
          <a:p>
            <a:pPr marL="342900" indent="-342900">
              <a:lnSpc>
                <a:spcPts val="2400"/>
              </a:lnSpc>
              <a:spcBef>
                <a:spcPts val="600"/>
              </a:spcBef>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Risque limité d'erreur humaine et de blessure</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TYPES DE SYSTÈMES DE TRANSPORT FERMÉS</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Convoyeurs à vis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Courroies de transport</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Élévateurs à godets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Alimentations vibrantes</a:t>
            </a:r>
          </a:p>
          <a:p>
            <a:pPr marL="285750" indent="-285750">
              <a:lnSpc>
                <a:spcPts val="2400"/>
              </a:lnSpc>
              <a:buFont typeface="Arial" panose="020B0604020202020204" pitchFamily="34" charset="0"/>
              <a:buChar char="•"/>
            </a:pPr>
            <a:r>
              <a:rPr lang="fr" sz="1800" b="0" i="0" strike="noStrike" cap="none" spc="0" baseline="0">
                <a:solidFill>
                  <a:srgbClr val="FF0000"/>
                </a:solidFill>
                <a:effectLst/>
                <a:latin typeface="Helvetica"/>
                <a:ea typeface="Helvetica"/>
                <a:cs typeface="Helvetica"/>
              </a:rPr>
              <a:t>Texte pour le formateur - Ajoutez une image et des informations sur les systèmes de transport spécifiques à votre contexte de travail (si applicable)</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0021385" cy="850900"/>
          </a:xfrm>
        </p:spPr>
        <p:txBody>
          <a:bodyPr anchor="t"/>
          <a:lstStyle/>
          <a:p>
            <a:pPr>
              <a:lnSpc>
                <a:spcPct val="100000"/>
              </a:lnSpc>
            </a:pPr>
            <a:r>
              <a:rPr lang="fr" sz="2800" b="1" i="0" strike="noStrike" cap="none" spc="0" baseline="0" dirty="0">
                <a:solidFill>
                  <a:srgbClr val="F6A317"/>
                </a:solidFill>
                <a:effectLst/>
                <a:latin typeface="Helvetica"/>
                <a:ea typeface="Helvetica"/>
                <a:cs typeface="Helvetica"/>
              </a:rPr>
              <a:t>SYSTÈMES DE MANUTENTION FERMÉS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lIns="91440" tIns="45720" rIns="91440" bIns="45720" anchor="t"/>
          <a:lstStyle/>
          <a:p>
            <a:pPr>
              <a:spcBef>
                <a:spcPts val="800"/>
              </a:spcBef>
            </a:pPr>
            <a:r>
              <a:rPr lang="fr" sz="1600" b="1" i="0" strike="noStrike" cap="none" spc="0" baseline="0" dirty="0">
                <a:solidFill>
                  <a:srgbClr val="000000"/>
                </a:solidFill>
                <a:effectLst/>
                <a:latin typeface="Helvetica"/>
                <a:ea typeface="Helvetica"/>
                <a:cs typeface="Helvetica"/>
              </a:rPr>
              <a:t>À FAIRE</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Vérifier l'absence de signes visibles de dommages, en particulier aux points d'usure (par exemple les coudes)</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immédiatement les déversements à l'aide de méthodes d'aspiration ou de nettoyage humide</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Vérifier l'état des dispositifs de nettoyage des courroies de transport et les ajuster si nécessaire</a:t>
            </a:r>
          </a:p>
          <a:p>
            <a:pPr marL="285750" indent="-285750">
              <a:spcBef>
                <a:spcPts val="800"/>
              </a:spcBef>
              <a:spcAft>
                <a:spcPts val="10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Informer le superviseur du site des fuites/problèmes potentiels</a:t>
            </a:r>
          </a:p>
          <a:p>
            <a:pPr marL="285750" indent="-285750">
              <a:spcBef>
                <a:spcPts val="800"/>
              </a:spcBef>
              <a:spcAft>
                <a:spcPts val="10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Anticiper les situations de défaillance. Par exemple, identifier une méthode sûre pour éliminer les blocages</a:t>
            </a:r>
          </a:p>
          <a:p>
            <a:pPr>
              <a:spcBef>
                <a:spcPts val="800"/>
              </a:spcBef>
              <a:buSzPct val="85000"/>
            </a:pPr>
            <a:r>
              <a:rPr lang="fr" sz="1600" b="1" i="0" strike="noStrike" cap="none" spc="0" baseline="0" dirty="0">
                <a:solidFill>
                  <a:srgbClr val="000000"/>
                </a:solidFill>
                <a:effectLst/>
                <a:latin typeface="Helvetica"/>
                <a:ea typeface="Helvetica"/>
                <a:cs typeface="Helvetica"/>
              </a:rPr>
              <a:t>À NE PAS FAIRE</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Surcharger les systèmes de manutention avec trop de matériaux</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Transporter des objets qui ne sont pas destinés au système fermé</a:t>
            </a:r>
          </a:p>
          <a:p>
            <a:pPr marL="285750" indent="-285750">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Apporter des modifications non autorisées au système. Faites appel à un spécialiste compétent.</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592056" y="1917545"/>
            <a:ext cx="4127500" cy="4127500"/>
          </a:xfrm>
          <a:prstGeom prst="rect">
            <a:avLst/>
          </a:prstGeom>
        </p:spPr>
      </p:pic>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7162071"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Les systèmes de transport fermés sont le meilleur moyen de contrôler la poussière lorsque des matériaux en vrac sont en transit.</a:t>
            </a:r>
          </a:p>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Utilisez toujours des systèmes fermés lorsqu'ils sont disponibles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Vérifiez que le système ne présente pas de signes visibles de dommages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Signalez les défauts à votre superviseur</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Le formateur peut ajouter des conclusions contextuelles</a:t>
            </a:r>
          </a:p>
          <a:p>
            <a:pPr>
              <a:lnSpc>
                <a:spcPts val="2400"/>
              </a:lnSpc>
            </a:pPr>
            <a:endParaRPr lang="en-US" sz="1800" dirty="0"/>
          </a:p>
        </p:txBody>
      </p:sp>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3" history="0"/>
              </a:rPr>
              <a:t>Bonnes Pratiques pour les Systèmes de Manutention et de Transport (Fiche de travail 2.1.11)</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6973680D-A0FB-4391-866B-22685010EE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127</TotalTime>
  <Words>1135</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34</cp:revision>
  <dcterms:created xsi:type="dcterms:W3CDTF">2020-06-26T10:44:54Z</dcterms:created>
  <dcterms:modified xsi:type="dcterms:W3CDTF">2024-11-13T11:07:30Z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