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55" autoAdjust="0"/>
    <p:restoredTop sz="80952"/>
  </p:normalViewPr>
  <p:slideViewPr>
    <p:cSldViewPr snapToGrid="0" snapToObjects="1">
      <p:cViewPr varScale="1">
        <p:scale>
          <a:sx n="98" d="100"/>
          <a:sy n="98" d="100"/>
        </p:scale>
        <p:origin x="156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Přílišná expozice vůči dýchatelnému krystalickému oxidu křemičitému (RCS) má závažné dlouhodobé důsledky. Z tohoto důvodu je nutné, aby každý pracovník znal osvědčené postupy, které tuto expozici omezují či eliminují. </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poskytuje informace o uzavírání procesů. Mějte na paměti, že před navržením uzavřeného procesu je nutné provést hodnocení rizik, i když to se týká primárně managementu.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UZAVŘENÍ PROCESŮ</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901011"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PŘI UZAVŘENÍ PROCESŮ</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098971" y="321972"/>
            <a:ext cx="3698077"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83386"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uzavřené procesy snižují expozici vůči dýchatelnému krystalickému oxidu křemičitému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Základní pokyny k uzavírání procesů</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Uzavření procesů jsou jedním z pěti hlavních nástrojů k omezování prašnosti.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982786"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Správné fungování tohoto prostředku má zásadní význam pro naši ochranu před RCS</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 UZAVŘENÉ SYSTÉMY POMÁHAJÍ SNIŽOVAT EXPOZICI VŮČI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Uzavřený proces je metoda řízení prašnosti a způsob, jak snížit expozici vůči prachu tím, že zdroj prašného procesu je ohraničen či izolován.</a:t>
            </a:r>
          </a:p>
          <a:p>
            <a:pPr>
              <a:lnSpc>
                <a:spcPts val="2700"/>
              </a:lnSpc>
            </a:pPr>
            <a:r>
              <a:rPr lang="cs" sz="1800" b="0" i="0" strike="noStrike" cap="none" spc="0" baseline="0" dirty="0">
                <a:solidFill>
                  <a:srgbClr val="000000"/>
                </a:solidFill>
                <a:effectLst/>
                <a:latin typeface="Helvetica"/>
                <a:ea typeface="Helvetica"/>
                <a:cs typeface="Helvetica"/>
              </a:rPr>
              <a:t>Jednoduchá bariéra mezi zdrojem prachu a pracovníky může výrazně snížit expozici. Uzavření lze použít u mnoha průmyslových procesů.</a:t>
            </a:r>
          </a:p>
          <a:p>
            <a:pPr>
              <a:lnSpc>
                <a:spcPts val="27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ZÁKLADNÍ POKYNY K UZAVÍRÁNÍ PROCESŮ</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361600"/>
            <a:ext cx="10333122" cy="3263491"/>
          </a:xfrm>
        </p:spPr>
        <p:txBody>
          <a:bodyPr anchor="t"/>
          <a:lstStyle/>
          <a:p>
            <a:pPr>
              <a:lnSpc>
                <a:spcPts val="2700"/>
              </a:lnSpc>
              <a:spcAft>
                <a:spcPts val="1000"/>
              </a:spcAft>
            </a:pPr>
            <a:r>
              <a:rPr lang="cs" sz="1800" b="0" i="0" strike="noStrike" cap="none" spc="0" baseline="0" dirty="0">
                <a:solidFill>
                  <a:srgbClr val="000000"/>
                </a:solidFill>
                <a:effectLst/>
                <a:latin typeface="Helvetica"/>
                <a:ea typeface="Helvetica"/>
                <a:cs typeface="Helvetica"/>
              </a:rPr>
              <a:t>Uzavírání procesů je jedním z nejúčinnějších způsobů, jak omezovat prašnost:</a:t>
            </a:r>
          </a:p>
          <a:p>
            <a:pPr marL="342900" indent="-342900">
              <a:lnSpc>
                <a:spcPts val="2700"/>
              </a:lnSpc>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Vždy je lepší tlumit prach u zdroje než spoléhat na osobní ochranné prostředky (např. respirátory), které chrání jen svého nositele a nemusejí být vždy spolehlivé.</a:t>
            </a:r>
          </a:p>
          <a:p>
            <a:pPr marL="342900" indent="-342900">
              <a:lnSpc>
                <a:spcPts val="2700"/>
              </a:lnSpc>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Použití odsávací ventilace a negativního tlaku může přispět k metodám uzavření. Vhodná ventilace pracoviště zajišťuje dobrou kvalitu vzduchu a brání vnikání prachu.</a:t>
            </a:r>
          </a:p>
          <a:p>
            <a:pPr>
              <a:lnSpc>
                <a:spcPts val="27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4807127" cy="850900"/>
          </a:xfrm>
        </p:spPr>
        <p:txBody>
          <a:bodyPr anchor="t"/>
          <a:lstStyle/>
          <a:p>
            <a:r>
              <a:rPr lang="cs" sz="3000" b="1" i="0" strike="noStrike" cap="none" spc="0" baseline="0" dirty="0">
                <a:solidFill>
                  <a:srgbClr val="F6A317"/>
                </a:solidFill>
                <a:effectLst/>
                <a:latin typeface="Helvetica"/>
                <a:ea typeface="Helvetica"/>
                <a:cs typeface="Helvetica"/>
              </a:rPr>
              <a:t>UZAVŘENÍ PROCESŮ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Proces provádějte jen při jeho uzavření a při zapnutí ventilačního systému</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Pravidelně kontrolujte škody a oznamujte závady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Připravte plán pro bezpečné řešení závad zařízení a úniků, pokud v uzavřeném prostoru nastanou</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Než do uzavřeného prostoru vstoupíte, zastavte proces a nechejte prach, aby se usadil</a:t>
            </a:r>
          </a:p>
          <a:p>
            <a:pPr marL="285750" indent="-285750">
              <a:spcAft>
                <a:spcPts val="1000"/>
              </a:spcAft>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uzavírání procesů, který je relevantní pro váš kontext</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Nevstupujte do uzavřeného prostoru bez opatření proti expozici vůči prachu (např osobní ochranné prostředky)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Neprovádějte proces, když jsou dvířka do uzavřeného prostoru otevřená</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přidejte dodatečný text o uzavírání procesů, který je relevantní pro váš kontext</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Uzavření procesu patří k nejúčinnějším způsobům řízení prašnosti.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Je-li to možné, vždy používejte uzavřené ventilační systémy a oznamujte závady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Připravte plán pro bezpečné řešení situací, kdy musíte do uzavřeného prostoru vstoupit</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pro MSP</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5" history="0"/>
              </a:rPr>
              <a:t>training.nepsi.eu</a:t>
            </a:r>
            <a:r>
              <a:rPr lang="cs"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2F9E5F7D-D8E0-4566-9A49-FA71895C22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31</TotalTime>
  <Words>820</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2020-07-22T09:08:33Z</dcterms:created>
  <dcterms:modified xsi:type="dcterms:W3CDTF">2024-11-13T11:44:11Z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