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931A3C-7F40-4B6B-B09C-686F11F5DA05}" v="34" dt="2022-10-03T07:25:15.1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Čezmerna izpostavljenost prahu s prostim kristalnim kremenom, ima dolgoročno hude posledice. Zato je pomembno, da so vsi delavci seznanjeni z najboljšimi praksami, ki omejujejo ali odpravljajo izpostavljenost kremenovemu prahu. </a:t>
            </a:r>
          </a:p>
          <a:p>
            <a:endParaRPr lang="en-US"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To usposabljanje zagotavlja informacije o zapiranju procesov v ohišja. Upoštevajte, da je treba pred načrtovanjem zaprtega procesa opraviti oceno tveganja, vendar pa to zadeva predvsem upravo.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650051" y="429114"/>
            <a:ext cx="416729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 sz="1400" b="1" i="0" strike="noStrike" cap="none" spc="0" baseline="0" dirty="0">
                <a:solidFill>
                  <a:srgbClr val="F6A317"/>
                </a:solidFill>
                <a:effectLst/>
                <a:latin typeface="Helvetica"/>
                <a:ea typeface="Helvetica"/>
                <a:cs typeface="Helvetica"/>
              </a:rPr>
              <a:t>USPOSABLJANJE GLEDE DOBRIH PRAKS ZA ZAPIRANJE PROCESOV V OHIŠJA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064297" cy="850900"/>
          </a:xfrm>
        </p:spPr>
        <p:txBody>
          <a:bodyPr anchor="t"/>
          <a:lstStyle/>
          <a:p>
            <a:pPr>
              <a:lnSpc>
                <a:spcPct val="100000"/>
              </a:lnSpc>
            </a:pPr>
            <a:r>
              <a:rPr lang="sl" sz="2800" b="1" i="0" strike="noStrike" cap="none" spc="0" baseline="0" dirty="0">
                <a:solidFill>
                  <a:srgbClr val="FFFFFF"/>
                </a:solidFill>
                <a:effectLst/>
                <a:latin typeface="Helvetica"/>
                <a:ea typeface="Helvetica"/>
                <a:cs typeface="Helvetica"/>
              </a:rPr>
              <a:t>USPOSABLJANJE GLEDE DOBRIH PRAKS ZA ZAPIRANJE PROCESOV V OHIŠJA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151915" y="321972"/>
            <a:ext cx="4645134"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770514" cy="3682369"/>
          </a:xfrm>
        </p:spPr>
        <p:txBody>
          <a:bodyPr/>
          <a:lstStyle/>
          <a:p>
            <a:pPr>
              <a:lnSpc>
                <a:spcPts val="2400"/>
              </a:lnSpc>
            </a:pPr>
            <a:r>
              <a:rPr lang="sl" sz="1800" b="1" i="0" strike="noStrike" cap="none" spc="0" baseline="0" dirty="0">
                <a:solidFill>
                  <a:srgbClr val="000000"/>
                </a:solidFill>
                <a:effectLst/>
                <a:latin typeface="Helvetica"/>
                <a:ea typeface="Helvetica"/>
                <a:cs typeface="Helvetica"/>
              </a:rPr>
              <a:t>Pomembno je, da se naučite zaščititi pred nevarnostmi, povezanimi z delom.</a:t>
            </a:r>
          </a:p>
          <a:p>
            <a:pPr>
              <a:lnSpc>
                <a:spcPts val="2400"/>
              </a:lnSpc>
            </a:pPr>
            <a:r>
              <a:rPr lang="sl" sz="1800" b="0" i="0" strike="noStrike" cap="none" spc="0" baseline="0" dirty="0">
                <a:solidFill>
                  <a:srgbClr val="000000"/>
                </a:solidFill>
                <a:effectLst/>
                <a:latin typeface="Helvetica"/>
                <a:ea typeface="Helvetica"/>
                <a:cs typeface="Helvetica"/>
              </a:rPr>
              <a:t>S to datoteko PowerPoint za usposabljanje se boste naučili naslednje:</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Kako procesi, zaprti v ohišja, zmanjšujejo izpostavljenost prahu s prostim kristalnim kremenom</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Osnovna priporočila za vgradnjo procesov v ohišja</a:t>
            </a:r>
          </a:p>
          <a:p>
            <a:pPr marL="285750" indent="-285750">
              <a:lnSpc>
                <a:spcPts val="2400"/>
              </a:lnSpc>
              <a:buFont typeface="Arial" panose="020B0604020202020204" pitchFamily="34" charset="0"/>
              <a:buChar char="•"/>
            </a:pPr>
            <a:r>
              <a:rPr lang="sl" sz="1800" b="0" i="0" strike="noStrike" cap="none" spc="0" baseline="0" dirty="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Zapiranje procesov v ohišja je ena od petih glavnih tehnik za obvladovanje prahu.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spcBef>
                <a:spcPts val="8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Pravilno delovanje te opreme je bistveno za zaščito pred prostim kristalnim kremenom</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spcBef>
                <a:spcPts val="8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spcBef>
                <a:spcPts val="800"/>
              </a:spcBef>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 </a:t>
            </a:r>
          </a:p>
          <a:p>
            <a:pPr>
              <a:lnSpc>
                <a:spcPts val="2400"/>
              </a:lnSpc>
              <a:spcBef>
                <a:spcPts val="800"/>
              </a:spcBef>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spcBef>
                <a:spcPts val="800"/>
              </a:spcBef>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15442"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KAKO ZAPIRANJE PROCESOV </a:t>
            </a:r>
            <a:br>
              <a:rPr lang="en-IN" sz="2800" b="1" i="0" strike="noStrike" cap="none" spc="0" baseline="0" dirty="0">
                <a:solidFill>
                  <a:srgbClr val="F6A317"/>
                </a:solidFill>
                <a:effectLst/>
                <a:latin typeface="Helvetica"/>
                <a:ea typeface="Helvetica"/>
                <a:cs typeface="Helvetica"/>
              </a:rPr>
            </a:br>
            <a:r>
              <a:rPr lang="sl" sz="2800" b="1" i="0" strike="noStrike" cap="none" spc="0" baseline="0" dirty="0">
                <a:solidFill>
                  <a:srgbClr val="F6A317"/>
                </a:solidFill>
                <a:effectLst/>
                <a:latin typeface="Helvetica"/>
                <a:ea typeface="Helvetica"/>
                <a:cs typeface="Helvetica"/>
              </a:rPr>
              <a:t>V OHIŠJA POMAGAJO ZMANJŠATI IZPOSTAVLJENOST PROSTEMU KRISTALNEMU KREMENU</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842997"/>
            <a:ext cx="5453624" cy="2841013"/>
          </a:xfrm>
        </p:spPr>
        <p:txBody>
          <a:bodyPr/>
          <a:lstStyle/>
          <a:p>
            <a:pPr>
              <a:lnSpc>
                <a:spcPct val="100000"/>
              </a:lnSpc>
            </a:pPr>
            <a:r>
              <a:rPr lang="sl" sz="1800" b="0" i="0" strike="noStrike" cap="none" spc="0" baseline="0" dirty="0">
                <a:solidFill>
                  <a:srgbClr val="000000"/>
                </a:solidFill>
                <a:effectLst/>
                <a:latin typeface="Helvetica"/>
                <a:ea typeface="Helvetica"/>
                <a:cs typeface="Helvetica"/>
              </a:rPr>
              <a:t>Zapiranje procesa v ohišje je način obvladovanja prahu in zmanjšanja izpostavljenosti prahu </a:t>
            </a:r>
            <a:br>
              <a:rPr lang="en-IN" sz="1800" b="0" i="0" strike="noStrike" cap="none" spc="0" baseline="0" dirty="0">
                <a:solidFill>
                  <a:srgbClr val="000000"/>
                </a:solidFill>
                <a:effectLst/>
                <a:latin typeface="Helvetica"/>
                <a:ea typeface="Helvetica"/>
                <a:cs typeface="Helvetica"/>
              </a:rPr>
            </a:br>
            <a:r>
              <a:rPr lang="sl" sz="1800" b="0" i="0" strike="noStrike" cap="none" spc="0" baseline="0" dirty="0">
                <a:solidFill>
                  <a:srgbClr val="000000"/>
                </a:solidFill>
                <a:effectLst/>
                <a:latin typeface="Helvetica"/>
                <a:ea typeface="Helvetica"/>
                <a:cs typeface="Helvetica"/>
              </a:rPr>
              <a:t>z zajezitvijo ali ločevanjem vira procesa, pri katerem nastaja prah.</a:t>
            </a:r>
          </a:p>
          <a:p>
            <a:pPr>
              <a:lnSpc>
                <a:spcPct val="100000"/>
              </a:lnSpc>
            </a:pPr>
            <a:r>
              <a:rPr lang="sl" sz="1800" b="0" i="0" strike="noStrike" cap="none" spc="0" baseline="0" dirty="0">
                <a:solidFill>
                  <a:srgbClr val="000000"/>
                </a:solidFill>
                <a:effectLst/>
                <a:latin typeface="Helvetica"/>
                <a:ea typeface="Helvetica"/>
                <a:cs typeface="Helvetica"/>
              </a:rPr>
              <a:t>S preprosto postavitvijo pregrade med virom in delavci lahko bistveno zmanjšamo izpostavljenost prahu. Zapiranje v ohišja je primerno za številne industrijske procese.</a:t>
            </a:r>
          </a:p>
          <a:p>
            <a:pPr>
              <a:lnSpc>
                <a:spcPct val="1000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4" y="1640901"/>
            <a:ext cx="8464727"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OSNOVNA PRIPOROČILA ZA VGRADNJO PROCESOV V OHIŠJA</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spcAft>
                <a:spcPts val="1000"/>
              </a:spcAft>
            </a:pPr>
            <a:r>
              <a:rPr lang="sl" sz="1800" b="0" i="0" strike="noStrike" cap="none" spc="0" baseline="0" dirty="0">
                <a:solidFill>
                  <a:srgbClr val="000000"/>
                </a:solidFill>
                <a:effectLst/>
                <a:latin typeface="Helvetica"/>
                <a:ea typeface="Helvetica"/>
                <a:cs typeface="Helvetica"/>
              </a:rPr>
              <a:t>Zapiranje procesov v ohišja je eden najučinkovitejših načinov obvladovanja prahu:</a:t>
            </a:r>
          </a:p>
          <a:p>
            <a:pPr marL="342900" indent="-342900">
              <a:lnSpc>
                <a:spcPts val="2400"/>
              </a:lnSpc>
              <a:spcAft>
                <a:spcPts val="10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Prah je vedno najbolje obvladati pri izvoru, namesto da se zanašamo na osebno zaščitno opremo (npr. protiprašne maske) za delavce, ki ščiti le ljudi, ki jo nosijo in morda ni vedno zanesljiva.</a:t>
            </a:r>
          </a:p>
          <a:p>
            <a:pPr marL="342900" indent="-342900">
              <a:lnSpc>
                <a:spcPts val="2400"/>
              </a:lnSpc>
              <a:spcAft>
                <a:spcPts val="10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Uporaba odvajanja zraka in podtlaka lahko podpira metode z zapiranjem v ohišje. Pravilno prezračevanje delovnega mesta zagotavlja dobro kakovost zraka in preprečuje ponovni vstop prahu.</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411786" cy="850900"/>
          </a:xfrm>
        </p:spPr>
        <p:txBody>
          <a:bodyPr anchor="t"/>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PRI ZAPIRANJU PROCESOV V OHIŠJA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lIns="91440" tIns="45720" rIns="91440" bIns="45720" anchor="t"/>
          <a:lstStyle/>
          <a:p>
            <a:pPr>
              <a:lnSpc>
                <a:spcPct val="100000"/>
              </a:lnSpc>
              <a:spcBef>
                <a:spcPts val="600"/>
              </a:spcBef>
            </a:pPr>
            <a:r>
              <a:rPr lang="sl" sz="1600" b="1" i="0" strike="noStrike" cap="none" spc="0" baseline="0" dirty="0">
                <a:solidFill>
                  <a:srgbClr val="000000"/>
                </a:solidFill>
                <a:effectLst/>
                <a:latin typeface="Helvetica"/>
                <a:ea typeface="Helvetica"/>
                <a:cs typeface="Helvetica"/>
              </a:rPr>
              <a:t>PRAVILNO</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Proces uporabljajte samo, ko je ohišje zaprto in prezračevalni sistem deluje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Redno preverjajte morebitne poškodbe ohišja in prijavljajte napake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Pripravite načrt za varno ravnanje pri motnjah delovanja strojev in razsutjih znotraj ohišja</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Pred vstopom v ohišje ustavite proces in počakajte, da se zrak prečisti</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spcAft>
                <a:spcPts val="1000"/>
              </a:spcAft>
              <a:buSzPct val="85000"/>
              <a:buFont typeface=".Apple Color Emoji UI"/>
              <a:buChar char="✅"/>
            </a:pPr>
            <a:r>
              <a:rPr lang="sl" sz="1600" b="0" i="0" strike="noStrike" cap="none" spc="0" baseline="0" dirty="0">
                <a:solidFill>
                  <a:srgbClr val="FF0000"/>
                </a:solidFill>
                <a:effectLst/>
                <a:latin typeface="Helvetica"/>
                <a:ea typeface="Helvetica"/>
                <a:cs typeface="Helvetica"/>
              </a:rPr>
              <a:t>Predavateljevo besedilo – dodatno besedilo o zapiranju procesov v ohišja, ki je pomembno za vaš kontekst</a:t>
            </a:r>
          </a:p>
          <a:p>
            <a:pPr>
              <a:lnSpc>
                <a:spcPct val="100000"/>
              </a:lnSpc>
              <a:spcBef>
                <a:spcPts val="600"/>
              </a:spcBef>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Vstopanje v ohišje brez upoštevanja varnostnih ukrepov proti izpostavljenosti prahu (npr. osebna zaščitna oprema)</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Izvajanje procesa pri odprtih vratih ohišja</a:t>
            </a:r>
          </a:p>
          <a:p>
            <a:pPr marL="285750" indent="-285750">
              <a:lnSpc>
                <a:spcPct val="100000"/>
              </a:lnSpc>
              <a:spcBef>
                <a:spcPts val="600"/>
              </a:spcBef>
              <a:buSzPct val="85000"/>
              <a:buFont typeface=".Apple Color Emoji UI"/>
              <a:buChar char="❌"/>
            </a:pPr>
            <a:r>
              <a:rPr lang="sl" sz="1600" b="0" i="0" strike="noStrike" cap="none" spc="0" baseline="0" dirty="0">
                <a:solidFill>
                  <a:srgbClr val="FF0000"/>
                </a:solidFill>
                <a:effectLst/>
                <a:latin typeface="Helvetica"/>
                <a:ea typeface="Helvetica"/>
                <a:cs typeface="Helvetica"/>
              </a:rPr>
              <a:t>Predavateljevo besedilo – dodatno besedilo o zapiranju procesov v ohišja, ki je pomembno za vaš kontekst</a:t>
            </a:r>
          </a:p>
          <a:p>
            <a:pPr marL="285750" indent="-285750">
              <a:lnSpc>
                <a:spcPct val="100000"/>
              </a:lnSpc>
              <a:spcBef>
                <a:spcPts val="600"/>
              </a:spcBef>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03171" cy="3682369"/>
          </a:xfrm>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Zapiranje procesov v ohišja je eden najučinkovitejših načinov obvladovanja prahu. 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Procese, zaprte v ohišja, po možnosti vedno uporabljajte s prezračevalnimi sistemi – prijavljajte okvare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Pripravite načrt za varno ravnanje v situacijah, </a:t>
            </a:r>
            <a:br>
              <a:rPr lang="en-IN" sz="1800" b="0" i="0" strike="noStrike" cap="none" spc="0" baseline="0" dirty="0">
                <a:solidFill>
                  <a:srgbClr val="000000"/>
                </a:solidFill>
                <a:effectLst/>
                <a:latin typeface="Helvetica"/>
                <a:ea typeface="Helvetica"/>
                <a:cs typeface="Helvetica"/>
              </a:rPr>
            </a:br>
            <a:r>
              <a:rPr lang="sl" sz="1800" b="0" i="0" strike="noStrike" cap="none" spc="0" baseline="0" dirty="0">
                <a:solidFill>
                  <a:srgbClr val="000000"/>
                </a:solidFill>
                <a:effectLst/>
                <a:latin typeface="Helvetica"/>
                <a:ea typeface="Helvetica"/>
                <a:cs typeface="Helvetica"/>
              </a:rPr>
              <a:t>ko morate vstopiti v ohišje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FF0000"/>
                </a:solidFill>
                <a:effectLst/>
                <a:latin typeface="Helvetica"/>
                <a:ea typeface="Helvetica"/>
                <a:cs typeface="Helvetica"/>
              </a:rPr>
              <a:t>Predavatelj doda zaključke za svoj kontekst</a:t>
            </a:r>
            <a:r>
              <a:rPr lang="sl" sz="1800" dirty="0">
                <a:solidFill>
                  <a:srgbClr val="FF0000"/>
                </a:solidFill>
                <a:latin typeface="Helvetica"/>
                <a:ea typeface="Helvetica"/>
                <a:cs typeface="Helvetica"/>
              </a:rPr>
              <a:t>.</a:t>
            </a:r>
            <a:endParaRPr lang="sl" sz="1800" b="0" i="0" strike="noStrike" cap="none" spc="0" baseline="0" dirty="0">
              <a:solidFill>
                <a:srgbClr val="FF0000"/>
              </a:solidFill>
              <a:effectLst/>
              <a:latin typeface="Helvetica"/>
              <a:ea typeface="Helvetica"/>
              <a:cs typeface="Helvetica"/>
            </a:endParaRP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DODATNA GRADIVA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4" history="0"/>
              </a:rPr>
              <a:t>Vodnik NEPSI za MSP</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5"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129A67-3089-4F7E-ABEB-4203A6799B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76</TotalTime>
  <Words>907</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2020-07-22T09:08:33Z</dcterms:created>
  <dcterms:modified xsi:type="dcterms:W3CDTF">2024-11-13T11:00:44Z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