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client id="{BA421659-AE45-4347-AFF8-535AEBCE8227}" v="36" dt="2022-10-03T07:27:27.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dirty="0">
              <a:latin typeface="+mn-lt"/>
            </a:endParaRPr>
          </a:p>
          <a:p>
            <a:r>
              <a:rPr lang="sl" sz="1200" b="0" i="0" strike="noStrike" cap="none" spc="0" baseline="0" dirty="0">
                <a:solidFill>
                  <a:srgbClr val="000000"/>
                </a:solidFill>
                <a:effectLst/>
                <a:latin typeface="+mn-lt"/>
                <a:ea typeface="Calibri"/>
                <a:cs typeface="Calibri"/>
              </a:rPr>
              <a:t>To usposabljanje zagotavlja informacije in smernice o splošnem prezračevanju za okolja, ki vsebujejo kristalni kremen.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Prezračevanje je pomemben del vzdrževanja kakovosti notranjega zraka v delovnem okolju. Pravilno zasnovan prezračevalni sistem na izpuhih strojev je med najučinkovitejšimi načini za zmanjšanje izpostavljenosti kremenovemu prahu, kadar nastajanja prahu ni mogoče preprečiti z ločevanjem ali mokrimi metodami.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800" b="0" i="0" strike="noStrike" cap="none" spc="0" baseline="0" dirty="0">
                <a:solidFill>
                  <a:srgbClr val="000000"/>
                </a:solidFill>
                <a:effectLst/>
                <a:latin typeface="+mn-lt"/>
                <a:ea typeface="Calibri"/>
                <a:cs typeface="Calibri"/>
              </a:rPr>
              <a:t>Obstajajo tri glavne vrste prezračevanja. Prezračevanje na izpuhih strojev na splošno velja za najučinkovitejšo vrsto prezračevanja in ga je treba uporabiti vedno, kadar je to mogoče.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260609" y="429114"/>
            <a:ext cx="455674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dirty="0">
                <a:solidFill>
                  <a:srgbClr val="F6A317"/>
                </a:solidFill>
                <a:effectLst/>
                <a:latin typeface="Helvetica"/>
                <a:ea typeface="Helvetica"/>
                <a:cs typeface="Helvetica"/>
              </a:rPr>
              <a:t>USPOSABLJANJE GLEDE DOBRIH PRAKS ZA PREZRAČEVANJE IN PREZRAČEVALNE SISTEME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8686323" cy="1409377"/>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PREZRAČEVANJE IN PREZRAČEVALNE SISTEME</a:t>
            </a:r>
          </a:p>
        </p:txBody>
      </p:sp>
      <p:sp>
        <p:nvSpPr>
          <p:cNvPr id="2" name="Rectangle 1">
            <a:extLst>
              <a:ext uri="{FF2B5EF4-FFF2-40B4-BE49-F238E27FC236}">
                <a16:creationId xmlns:a16="http://schemas.microsoft.com/office/drawing/2014/main" id="{0B4C9CAB-7986-7246-85DA-293E0C28CCC7}"/>
              </a:ext>
            </a:extLst>
          </p:cNvPr>
          <p:cNvSpPr/>
          <p:nvPr/>
        </p:nvSpPr>
        <p:spPr>
          <a:xfrm>
            <a:off x="6866626" y="346364"/>
            <a:ext cx="5006719"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l" sz="1800" b="1" i="0" strike="noStrike" cap="none" spc="0" baseline="0" dirty="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dirty="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Tri vrste prezračevalnih sistemov, ki se uporabljajo za zmanjšanje izpostavljenosti delavcev prahu s prostim kristalnim kremenom</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Dobre prakse za prezračevanje</a:t>
            </a:r>
          </a:p>
          <a:p>
            <a:pPr marL="285750" indent="-28575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3" cy="850900"/>
          </a:xfrm>
        </p:spPr>
        <p:txBody>
          <a:bodyPr/>
          <a:lstStyle/>
          <a:p>
            <a:r>
              <a:rPr lang="sl" sz="2800" b="1" i="0" strike="noStrike" cap="none" spc="0" baseline="0" dirty="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Prezračevanje (in odsesavanje) je ena od petih glavnih tehnik za obvladovanje prahu.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spcBef>
                <a:spcPts val="8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Pravilno delovanje te opreme je bistveno za zaščito pred prostim kristalnim kremenom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ts val="8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spcBef>
                <a:spcPts val="800"/>
              </a:spcBef>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5921791" cy="850900"/>
          </a:xfrm>
        </p:spPr>
        <p:txBody>
          <a:bodyPr/>
          <a:lstStyle/>
          <a:p>
            <a:r>
              <a:rPr lang="sl" sz="2800" b="1" i="0" strike="noStrike" cap="none" spc="0" baseline="0" dirty="0">
                <a:solidFill>
                  <a:srgbClr val="F6A317"/>
                </a:solidFill>
                <a:effectLst/>
                <a:latin typeface="Helvetica"/>
                <a:ea typeface="Helvetica"/>
                <a:cs typeface="Helvetica"/>
              </a:rPr>
              <a:t>KAKO PREZRAČEVANJE ZMANJŠA KOLIČINO PROSTEGA KRISTALNEGA KREMENA</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3006266"/>
            <a:ext cx="5453624" cy="3237451"/>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Prezračevanje se uporablja za zmanjšanje izpostavljenosti delavcev prahu v zraku, vključno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s prostim kristalnim kremenom.</a:t>
            </a:r>
          </a:p>
          <a:p>
            <a:pPr>
              <a:lnSpc>
                <a:spcPts val="2400"/>
              </a:lnSpc>
            </a:pPr>
            <a:r>
              <a:rPr lang="sl" sz="1800" b="0" i="0" strike="noStrike" cap="none" spc="0" baseline="0" dirty="0">
                <a:solidFill>
                  <a:srgbClr val="000000"/>
                </a:solidFill>
                <a:effectLst/>
                <a:latin typeface="Helvetica"/>
                <a:ea typeface="Helvetica"/>
                <a:cs typeface="Helvetica"/>
              </a:rPr>
              <a:t>Namen prezračevalnih sistemov je zaščita delavcev na naslednje načine: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Prestrezanje prahu v zraku, ki nastaja pri delovnih procesih, preden smo mu izpostavljeni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Zagotavljanje varnega zraka z nadomeščanjem onesnaženega zraka s čistim</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796906"/>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503800" y="5908354"/>
            <a:ext cx="4990724" cy="305105"/>
          </a:xfrm>
          <a:prstGeom prst="rect">
            <a:avLst/>
          </a:prstGeom>
          <a:noFill/>
        </p:spPr>
        <p:txBody>
          <a:bodyPr wrap="none" rtlCol="0">
            <a:spAutoFit/>
          </a:bodyPr>
          <a:lstStyle/>
          <a:p>
            <a:r>
              <a:rPr lang="sl" sz="1400" b="0" i="0" strike="noStrike" cap="none" spc="0" baseline="0" dirty="0">
                <a:solidFill>
                  <a:srgbClr val="000000"/>
                </a:solidFill>
                <a:effectLst/>
                <a:latin typeface="Helvetica"/>
                <a:ea typeface="Helvetica"/>
                <a:cs typeface="Helvetica"/>
              </a:rPr>
              <a:t>Prezračevalni sistem na izpuhu orodja zajame prah pri izvoru</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VRSTE PREZRAČEVANJA</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lIns="91440" tIns="45720" rIns="91440" bIns="45720" anchor="t"/>
          <a:lstStyle/>
          <a:p>
            <a:pPr>
              <a:lnSpc>
                <a:spcPts val="2400"/>
              </a:lnSpc>
              <a:spcAft>
                <a:spcPts val="1000"/>
              </a:spcAft>
            </a:pPr>
            <a:r>
              <a:rPr lang="sl" sz="1800" b="0" i="0" strike="noStrike" cap="none" spc="0" baseline="0" dirty="0">
                <a:solidFill>
                  <a:srgbClr val="000000"/>
                </a:solidFill>
                <a:effectLst/>
                <a:latin typeface="Helvetica"/>
                <a:ea typeface="Helvetica"/>
                <a:cs typeface="Helvetica"/>
              </a:rPr>
              <a:t>Obstajajo tri različne vrste prezračevalnih sistemov:</a:t>
            </a:r>
          </a:p>
          <a:p>
            <a:pPr marL="285750" indent="-285750">
              <a:lnSpc>
                <a:spcPts val="2400"/>
              </a:lnSpc>
              <a:spcBef>
                <a:spcPts val="600"/>
              </a:spcBef>
              <a:buFont typeface="Arial" panose="020B0604020202020204" pitchFamily="34" charset="0"/>
              <a:buChar char="•"/>
            </a:pPr>
            <a:r>
              <a:rPr lang="sl" sz="1800" b="1" i="0" strike="noStrike" cap="none" spc="0" baseline="0" dirty="0">
                <a:solidFill>
                  <a:srgbClr val="000000"/>
                </a:solidFill>
                <a:effectLst/>
                <a:latin typeface="Helvetica"/>
                <a:ea typeface="Helvetica"/>
                <a:cs typeface="Helvetica"/>
              </a:rPr>
              <a:t>Naravno prezračevanje</a:t>
            </a:r>
            <a:r>
              <a:rPr lang="sl" sz="1800" b="0" i="0" strike="noStrike" cap="none" spc="0" baseline="0" dirty="0">
                <a:solidFill>
                  <a:srgbClr val="000000"/>
                </a:solidFill>
                <a:effectLst/>
                <a:latin typeface="Helvetica"/>
                <a:ea typeface="Helvetica"/>
                <a:cs typeface="Helvetica"/>
              </a:rPr>
              <a:t> – (npr. svež zrak iz oken, vrat itd.) omogoča pretok zraka, kar naravno zmanjša koncentracijo onesnaževal v zraku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Font typeface="Arial" panose="020B0604020202020204" pitchFamily="34" charset="0"/>
              <a:buChar char="•"/>
            </a:pPr>
            <a:r>
              <a:rPr lang="sl" sz="1800" b="1" i="0" strike="noStrike" cap="none" spc="0" baseline="0" dirty="0">
                <a:solidFill>
                  <a:srgbClr val="000000"/>
                </a:solidFill>
                <a:effectLst/>
                <a:latin typeface="Helvetica"/>
                <a:ea typeface="Helvetica"/>
                <a:cs typeface="Helvetica"/>
              </a:rPr>
              <a:t>Stenski ventilatorji</a:t>
            </a:r>
            <a:r>
              <a:rPr lang="sl" sz="1800" b="0" i="0" strike="noStrike" cap="none" spc="0" baseline="0" dirty="0">
                <a:solidFill>
                  <a:srgbClr val="000000"/>
                </a:solidFill>
                <a:effectLst/>
                <a:latin typeface="Helvetica"/>
                <a:ea typeface="Helvetica"/>
                <a:cs typeface="Helvetica"/>
              </a:rPr>
              <a:t> – uporabljajo se za vzpostavljanje pretoka zraka, ki nadomešča onesnažen zrak s čistim</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Font typeface="Arial" panose="020B0604020202020204" pitchFamily="34" charset="0"/>
              <a:buChar char="•"/>
            </a:pPr>
            <a:r>
              <a:rPr lang="sl" sz="1800" b="1" i="0" strike="noStrike" cap="none" spc="0" baseline="0" dirty="0">
                <a:solidFill>
                  <a:srgbClr val="000000"/>
                </a:solidFill>
                <a:effectLst/>
                <a:latin typeface="Helvetica"/>
                <a:ea typeface="Helvetica"/>
                <a:cs typeface="Helvetica"/>
              </a:rPr>
              <a:t>Prezračevanje na izpuhih strojev</a:t>
            </a:r>
            <a:r>
              <a:rPr lang="sl" sz="1800" b="0" i="0" strike="noStrike" cap="none" spc="0" baseline="0" dirty="0">
                <a:solidFill>
                  <a:srgbClr val="000000"/>
                </a:solidFill>
                <a:effectLst/>
                <a:latin typeface="Helvetica"/>
                <a:ea typeface="Helvetica"/>
                <a:cs typeface="Helvetica"/>
              </a:rPr>
              <a:t> – uporablja se za prestrezanje prahu v zraku, preden doseže območje, kjer dihajo delavci, nato pa ga varno izpustimo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934771" cy="850900"/>
          </a:xfrm>
        </p:spPr>
        <p:txBody>
          <a:bodyPr/>
          <a:lstStyle/>
          <a:p>
            <a:r>
              <a:rPr lang="sl" sz="2800" b="1" i="0" strike="noStrike" cap="none" spc="0" baseline="0" dirty="0">
                <a:solidFill>
                  <a:srgbClr val="F6A317"/>
                </a:solidFill>
                <a:effectLst/>
                <a:latin typeface="Helvetica"/>
                <a:ea typeface="Helvetica"/>
                <a:cs typeface="Helvetica"/>
              </a:rPr>
              <a:t>PRAVILNO IN NEPRAVILNO RAVNANJE PRI PREZRAČEVANJU</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1039620" cy="3230407"/>
          </a:xfrm>
        </p:spPr>
        <p:txBody>
          <a:bodyPr lIns="91440" tIns="45720" rIns="91440" bIns="45720" anchor="t"/>
          <a:lstStyle/>
          <a:p>
            <a:pPr>
              <a:lnSpc>
                <a:spcPct val="100000"/>
              </a:lnSpc>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Uporabljajte razpoložljive sisteme za prezračevanje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Prijavljajte težave in napake v zvezi s prezračevalnimi sistemi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Aft>
                <a:spcPts val="1000"/>
              </a:spcAft>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dodatno besedilo o splošnem prezračevanju, pomembno za vaš kontekst</a:t>
            </a:r>
          </a:p>
          <a:p>
            <a:pPr>
              <a:lnSpc>
                <a:spcPct val="100000"/>
              </a:lnSpc>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Poseganje v prezračevalne sisteme</a:t>
            </a:r>
          </a:p>
          <a:p>
            <a:pPr marL="285750" indent="-285750">
              <a:lnSpc>
                <a:spcPct val="100000"/>
              </a:lnSpc>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prenosnih ventilatorjev, ki lahko zmotijo pretok zraka okoli prezračevalnih sistemov na izpuhih strojev ali ki lahko dvignejo usedli prah v zrak</a:t>
            </a:r>
          </a:p>
          <a:p>
            <a:pPr marL="285750" indent="-285750">
              <a:lnSpc>
                <a:spcPct val="100000"/>
              </a:lnSpc>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dodatno besedilo o splošnem prezračevanju, pomembno za vaš kontekst</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Prezračevanje je ključni del obvladovanja prahu in pomaga ohranjati varno raven kakovosti zraka.</a:t>
            </a:r>
          </a:p>
          <a:p>
            <a:pPr>
              <a:lnSpc>
                <a:spcPts val="2400"/>
              </a:lnSpc>
              <a:spcBef>
                <a:spcPts val="600"/>
              </a:spcBef>
              <a:spcAft>
                <a:spcPts val="1000"/>
              </a:spcAft>
            </a:pPr>
            <a:r>
              <a:rPr lang="sl" sz="1800" dirty="0">
                <a:solidFill>
                  <a:srgbClr val="000000"/>
                </a:solidFill>
                <a:latin typeface="Helvetica"/>
                <a:ea typeface="Helvetica"/>
                <a:cs typeface="Helvetica"/>
              </a:rPr>
              <a:t> </a:t>
            </a:r>
            <a:r>
              <a:rPr lang="sl" sz="1800" b="0" i="0" strike="noStrike" cap="none" spc="0" baseline="0" dirty="0">
                <a:solidFill>
                  <a:srgbClr val="000000"/>
                </a:solidFill>
                <a:effectLst/>
                <a:latin typeface="Helvetica"/>
                <a:ea typeface="Helvetica"/>
                <a:cs typeface="Helvetica"/>
              </a:rPr>
              <a:t>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Vedno uporabljajte razpoložljive sisteme za prezračevanje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Ne posegajte v prezračevalne sisteme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Če sumite, da prezračevalni sistem ne deluje pravilno, se obrnite na vodjo obrata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NADALJNJE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588234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3" history="0"/>
              </a:rPr>
              <a:t>Dobre prakse za splošno prezračevanje (Opravilni list 2.1.9)</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8815E0B1-0337-4A67-8BCD-4A7643384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75</TotalTime>
  <Words>933</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2020-06-24T14:34:32Z</dcterms:created>
  <dcterms:modified xsi:type="dcterms:W3CDTF">2024-11-13T11:00:52Z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