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320AF3-25EE-4DE5-B3DC-891F0DEA0587}" v="4" dt="2022-09-21T17:19:00.924"/>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Ez a képzés útmutatást nyújt olyan mechanikus és pneumatikus kezelő- és szállítórendszerekhez, melyek kristályos szilícium-dioxidot tartalmazó termékek, ezek közül különösen a száraz termékek belső mozgatására szolgálnak.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A kristályos szilícium-dioxidot tartalmazó anyagok szállítása porszemcséket juttathat a levegőbe. A leghatékonyabb technikai intézkedés a por elleni védekezéshez a zárt rendszerekben történő munkavégzés (befedés, elkerítés).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szállítórendszerek jellemzően pneumatikusak, mivel az ilyen rendszerek hatékonyabbak. (pneumatikus, azaz nyomás alatt lévő gázt vagy levegőt tartalmaznak vagy azzal működnek).</a:t>
            </a:r>
          </a:p>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Ha nem áll rendelkezésre zárt szállítórendszer, a száraz anyagok nedvesítése alternatívája lehet a teljes elkülönítésnek.</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 KEZELŐRENDSZEREK IRÁNYMUTATÓ GYAKORLATAINAK ALKALMAZÁSA </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8018939" cy="1483849"/>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ZÁRT KEZELŐ- ÉS SZÁLLÍTÓRENDSZEREK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432800" y="387843"/>
            <a:ext cx="3338654" cy="758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tervezték meg a teljesen zárt kezelő- és szállítórendszereket, hogy az ömlesztett anyagok mozgatása során megakadályozzák a belélegezhető kristályos szilícium-dioxid (RCS) kijutását a munkahely levegőjébe.</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kezelő- és szállítórendszerek a por csökkentésére elkerítést alkalmaznak, mely az öt fő porszabályozási technika egyike.</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474778"/>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438309"/>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Ezen berendezések megfelelő működése elengedhetetlen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815644"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HOGYAN SEGÍTENEK A ZÁRT RENDSZEREK AZ RCS KITETTSÉG CSÖKKENTÉSÉBEN</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zárt rendszerek a porszabályozás leghatékonyabb technikai intézkedései. Az előnyök közé tartoznak:</a:t>
            </a:r>
          </a:p>
          <a:p>
            <a:pPr marL="342900" indent="-342900">
              <a:lnSpc>
                <a:spcPts val="2400"/>
              </a:lnSpc>
              <a:spcBef>
                <a:spcPts val="600"/>
              </a:spcBef>
              <a:spcAft>
                <a:spcPts val="10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Csökkentett/megszüntetett porterhelés </a:t>
            </a:r>
          </a:p>
          <a:p>
            <a:pPr marL="342900" indent="-342900">
              <a:lnSpc>
                <a:spcPts val="2400"/>
              </a:lnSpc>
              <a:spcBef>
                <a:spcPts val="600"/>
              </a:spcBef>
              <a:spcAft>
                <a:spcPts val="10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Gyors és költséghatékony anyagszállítás</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Kevesebb az emberi hiba és sérülés kockázata</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hu" sz="2800" b="1" i="0" strike="noStrike" cap="none" spc="0" baseline="0" dirty="0">
                <a:solidFill>
                  <a:srgbClr val="F6A317"/>
                </a:solidFill>
                <a:effectLst/>
                <a:latin typeface="Helvetica"/>
                <a:ea typeface="Helvetica"/>
                <a:cs typeface="Helvetica"/>
              </a:rPr>
              <a:t>ZÁRT SZÁLLÍTÓRENDSZEREK TÍPUSAI</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23028"/>
            <a:ext cx="5453624" cy="3203874"/>
          </a:xfrm>
        </p:spPr>
        <p:txBody>
          <a:bodyPr/>
          <a:lstStyle/>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Szállítócsigák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Szállítószalagok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Serleges felhordók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Vibrációs adagolók</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Adjon hozzá képet és információt a saját munkakörülményeire jellemző szállítórendszerekről (ha van ilyen).</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065711" cy="850900"/>
          </a:xfrm>
        </p:spPr>
        <p:txBody>
          <a:bodyPr anchor="t"/>
          <a:lstStyle/>
          <a:p>
            <a:pPr>
              <a:lnSpc>
                <a:spcPct val="100000"/>
              </a:lnSpc>
            </a:pPr>
            <a:r>
              <a:rPr lang="hu" sz="2800" b="1" i="0" strike="noStrike" cap="none" spc="0" baseline="0" dirty="0">
                <a:solidFill>
                  <a:srgbClr val="F6A317"/>
                </a:solidFill>
                <a:effectLst/>
                <a:latin typeface="Helvetica"/>
                <a:ea typeface="Helvetica"/>
                <a:cs typeface="Helvetica"/>
              </a:rPr>
              <a:t>A ZÁRT KEZELŐRENDSZEREK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344492"/>
            <a:ext cx="11056382" cy="3230407"/>
          </a:xfrm>
        </p:spPr>
        <p:txBody>
          <a:bodyPr/>
          <a:lstStyle/>
          <a:p>
            <a:pPr>
              <a:spcBef>
                <a:spcPts val="800"/>
              </a:spcBef>
            </a:pPr>
            <a:r>
              <a:rPr lang="hu" sz="1600" b="1" i="0" strike="noStrike" cap="none" spc="0" baseline="0" dirty="0">
                <a:solidFill>
                  <a:srgbClr val="000000"/>
                </a:solidFill>
                <a:effectLst/>
                <a:latin typeface="Helvetica"/>
                <a:ea typeface="Helvetica"/>
                <a:cs typeface="Helvetica"/>
              </a:rPr>
              <a:t>MINDIG</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Ellenőrizze a sérülések látható jeleit, különösen a kopási pontokon (pl. hajlatok).</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Azonnal takarítsa fel a kiömléseket porszívóval vagy nedves takarítási módszerekkel.</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Ellenőrizze a szállítószalag tisztítóberendezéseinek állapotát, és szükség szerint állítsa be őket.</a:t>
            </a:r>
          </a:p>
          <a:p>
            <a:pPr marL="285750" indent="-285750">
              <a:spcBef>
                <a:spcPts val="800"/>
              </a:spcBef>
              <a:spcAft>
                <a:spcPts val="1000"/>
              </a:spcAft>
              <a:buSzPct val="85000"/>
              <a:buFont typeface=".Apple Color Emoji UI"/>
              <a:buChar char="✅"/>
            </a:pPr>
            <a:r>
              <a:rPr lang="hu" sz="1600" b="0" i="0" strike="noStrike" cap="none" spc="0" baseline="0" dirty="0">
                <a:solidFill>
                  <a:srgbClr val="000000"/>
                </a:solidFill>
                <a:effectLst/>
                <a:latin typeface="Helvetica"/>
                <a:ea typeface="Helvetica"/>
                <a:cs typeface="Helvetica"/>
              </a:rPr>
              <a:t>Tájékoztassa a helyszíni vezetőt az esetleges szivárgásokról vagy problémákról.</a:t>
            </a:r>
          </a:p>
          <a:p>
            <a:pPr marL="285750" indent="-285750">
              <a:spcBef>
                <a:spcPts val="800"/>
              </a:spcBef>
              <a:spcAft>
                <a:spcPts val="1000"/>
              </a:spcAft>
              <a:buSzPct val="85000"/>
              <a:buFont typeface=".Apple Color Emoji UI"/>
              <a:buChar char="✅"/>
            </a:pPr>
            <a:r>
              <a:rPr lang="hu" sz="1600" b="0" i="0" strike="noStrike" cap="none" spc="0" baseline="0" dirty="0">
                <a:solidFill>
                  <a:srgbClr val="000000"/>
                </a:solidFill>
                <a:effectLst/>
                <a:latin typeface="Helvetica"/>
                <a:ea typeface="Helvetica"/>
                <a:cs typeface="Helvetica"/>
              </a:rPr>
              <a:t>Legyen felkészült a hibahelyzetek esetére. Például ismerje az eltömődések elhárításának biztonságos módját.</a:t>
            </a:r>
          </a:p>
          <a:p>
            <a:pPr>
              <a:spcBef>
                <a:spcPts val="800"/>
              </a:spcBef>
              <a:buSzPct val="85000"/>
            </a:pPr>
            <a:r>
              <a:rPr lang="hu" sz="1600" b="1" i="0" strike="noStrike" cap="none" spc="0" baseline="0" dirty="0">
                <a:solidFill>
                  <a:srgbClr val="000000"/>
                </a:solidFill>
                <a:effectLst/>
                <a:latin typeface="Helvetica"/>
                <a:ea typeface="Helvetica"/>
                <a:cs typeface="Helvetica"/>
              </a:rPr>
              <a:t>KERÜLJE</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kezelőrendszerek túlterhelését </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nem a zárt rendszerbe szánt elemek szállítását</a:t>
            </a:r>
          </a:p>
          <a:p>
            <a:pPr marL="285750" indent="-285750">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jogosulatlan módosítások elvégzését a rendszerben. Bízza hozzáértő szakemberre.</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További diák létrehozásához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884814" cy="3682369"/>
          </a:xfrm>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Ömlesztett anyagokat szállításakor a zárt szállítórendszerek alkalmazása a porcsökkentés legjobb módja.</a:t>
            </a:r>
          </a:p>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Amennyiben rendelkezésre állnak, mindig zárt rendszereket alkalmazzon.</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Ellenőrizze a rendszert, van-e látható jele sérülésnek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Jelentse a hibákat a felettesének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Az oktató kapcsolódó következtetései</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3" history="0"/>
              </a:rPr>
              <a:t>A kezelő- és szállítóendszerek iránymutató gyakorlatai (2.1.11.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CCE74253-D948-4B35-AEC3-73CE4B398D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86</TotalTime>
  <Words>868</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31</cp:revision>
  <dcterms:created xsi:type="dcterms:W3CDTF">2020-06-26T10:44:54Z</dcterms:created>
  <dcterms:modified xsi:type="dcterms:W3CDTF">2024-11-13T12:12:27Z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