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800" b="0" i="0" strike="noStrike" cap="none" spc="0" baseline="0">
                <a:solidFill>
                  <a:srgbClr val="000000"/>
                </a:solidFill>
                <a:effectLst/>
                <a:latin typeface="Calibri"/>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a:solidFill>
                  <a:srgbClr val="000000"/>
                </a:solidFill>
                <a:effectLst/>
                <a:latin typeface="Calibri"/>
                <a:ea typeface="Calibri"/>
                <a:cs typeface="Calibri"/>
              </a:rPr>
              <a:t>Dan it-taħriġ jipprovdi gwida fuq is-sistemi tal-immaniġġjar mekkaniċi u pnewmatiċi differenti u tat-trasport għall-moviment intern ta’ prodotti li fihom is-silika kristallina, u b’mod partikolari dawk li huma xotti.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It-trasportazzjoni ta’ materjali li fihom is-silika kristallina jistgħu jikkawżaw partikli tat-trab li jidħlu fl-arja. L-iktar miżura effettiva teknika għall-kontroll tat-trab huwa li taħdem f’sistemi fl-għeluq (enkapsulazzjoni, għeluq).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Is-sistemi tat-trasport huma tipikament pnewmatiċi (jiġifieri jkun fihom jew operati bil-gass jew bl-arja taħt pressjoni) għax huma iktar effiċjenti.</a:t>
            </a: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Jekk sistema ta’ trasport fl-għeluq ma tkuns disponibbli, it-tixrib ta’ materjali xotti tista’ tkun alternattiva għal għeluq komplet.</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538693" y="429114"/>
            <a:ext cx="327865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GĦAL PRATTIĊI TAJBIN GĦAL SISTEMI TA’ IMMANIĠĠJAR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6582025" cy="1483849"/>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GĦAL PRATTIĊI TAJBIN GĦAL SISTEMI TA’ IMMANIĠĠJAR FIL-MAGĦLUQ U TA’ TRASPORT</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678057" y="358815"/>
            <a:ext cx="4093397"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is-sistemi ta’ immaniġġjar u ta’ trasport huma mfassla, kompletament fl-għeluq biex jipprevjenu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r-rilaxx ta’ trab respirabbli tas-silika kristallina (RCS) fl-arja tal-post tax-xogħol meta l-materjali goffi jitmexxew minn post għal ieħor</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a:solidFill>
                  <a:srgbClr val="000000"/>
                </a:solidFill>
                <a:effectLst/>
                <a:latin typeface="Helvetica"/>
                <a:ea typeface="Helvetica"/>
                <a:cs typeface="Helvetica"/>
              </a:rPr>
              <a:t>Is-sistemi ta’ immaniġġjar u ta’ trasport jintużaw fl-għeluq biex jimmaniġġjaw it-trab li huwa wieħed mill-ħames tekniki ewlenin ta’ kontroll tat-trab.</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189682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9475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korrett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KIF IL-PROĊESSI FL-GĦELUQ INAQQSU L-ESPONIMENT GĦALL-RCS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mt" sz="1800" b="0" i="0" strike="noStrike" cap="none" spc="0" baseline="0">
                <a:solidFill>
                  <a:srgbClr val="000000"/>
                </a:solidFill>
                <a:effectLst/>
                <a:latin typeface="Helvetica"/>
                <a:ea typeface="Helvetica"/>
                <a:cs typeface="Helvetica"/>
              </a:rPr>
              <a:t>Sistemi fl-għeluq huma l-iktar miżuri tekniki effettivi għall-kontroll tat-trab. Il-benefiċċji jinkludu:</a:t>
            </a:r>
          </a:p>
          <a:p>
            <a:pPr marL="342900" indent="-342900">
              <a:lnSpc>
                <a:spcPts val="2400"/>
              </a:lnSpc>
              <a:spcBef>
                <a:spcPts val="600"/>
              </a:spcBef>
              <a:spcAft>
                <a:spcPts val="1000"/>
              </a:spcAft>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imnaqqas/eliminat għat-trab </a:t>
            </a:r>
          </a:p>
          <a:p>
            <a:pPr marL="342900" indent="-342900">
              <a:lnSpc>
                <a:spcPts val="2400"/>
              </a:lnSpc>
              <a:spcBef>
                <a:spcPts val="600"/>
              </a:spcBef>
              <a:spcAft>
                <a:spcPts val="1000"/>
              </a:spcAft>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Trasportazzjoni malajr u kost-effettiv ta’ materjali </a:t>
            </a:r>
          </a:p>
          <a:p>
            <a:pPr marL="342900" indent="-342900">
              <a:lnSpc>
                <a:spcPts val="2400"/>
              </a:lnSpc>
              <a:spcBef>
                <a:spcPts val="600"/>
              </a:spcBef>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Riskju limitat ta’ żball uman jew ġrieħi</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SISTEMI TA’ TRASPORT FL-GĦELUQ</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721600"/>
            <a:ext cx="5453624" cy="3203874"/>
          </a:xfrm>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Ċineg bil-kamin (Screw conveyors)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Conveyor belts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Liftijiet bil-barmil (Bucket elevators)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Vibratory feeds</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għall-għalliem — Żid stampa u informazzjoni dwar is-sistemi ta’ trasport speċifiċi għall-kuntest tax-xogħol tiegħek (jekk applikabbli)</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195556"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 SISTEMI TA’ IMMANIĠĠJAR FL-GĦELUQ</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għal sinjali viżibbli ta’ ħsara, speċjalment f’punti ta’ tekil (eż. kurvi)</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Naddaf kwalunkwe tixrid immedjatament billi tuża l-vakum jew tindif bl-imxarrab</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Iċċekkja l-kundizzjoni tat-tagħmir tat-tindif tal-conveyor belt u aġġustahom kif meħtieġ</a:t>
            </a:r>
          </a:p>
          <a:p>
            <a:pPr marL="285750" indent="-285750">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Informa lis-superviżur fuq il-post tax-xogġol bi tnixxijiet/affarijiet</a:t>
            </a:r>
          </a:p>
          <a:p>
            <a:pPr marL="285750" indent="-285750">
              <a:spcBef>
                <a:spcPts val="800"/>
              </a:spcBef>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Ippjanar bil-quddiem għal sitwazzjonijiet ta’ ħsara. Pereżempju, identifika metodu sigur biex tneħħi xi imblukkaġġ</a:t>
            </a:r>
          </a:p>
          <a:p>
            <a:pPr>
              <a:spcBef>
                <a:spcPts val="800"/>
              </a:spcBef>
              <a:buSzPct val="85000"/>
            </a:pPr>
            <a:r>
              <a:rPr lang="mt" sz="1600" b="1" i="0" strike="noStrike" cap="none" spc="0" baseline="0" dirty="0">
                <a:solidFill>
                  <a:srgbClr val="000000"/>
                </a:solidFill>
                <a:effectLst/>
                <a:latin typeface="Helvetica"/>
                <a:ea typeface="Helvetica"/>
                <a:cs typeface="Helvetica"/>
              </a:rPr>
              <a:t>X’M’GĦANDEKX TAGĦMEL</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Tgħabbi s-sistemi ta’ immaniġġjar iżżejjed bil-materjali</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Tittrasporta oġġetti li mhumiex intenzjonati għas-sistema fl-għeluq</a:t>
            </a:r>
          </a:p>
          <a:p>
            <a:pPr marL="285750" indent="-285750">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Tagħmel tibdil mhux awtorizzat fis-sistema. Tingaġġa speċjalist kompetenti.</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86414" cy="3682369"/>
          </a:xfrm>
        </p:spPr>
        <p:txBody>
          <a:bodyPr/>
          <a:lstStyle/>
          <a:p>
            <a:pPr>
              <a:lnSpc>
                <a:spcPts val="2400"/>
              </a:lnSpc>
              <a:spcBef>
                <a:spcPts val="600"/>
              </a:spcBef>
              <a:spcAft>
                <a:spcPts val="600"/>
              </a:spcAft>
            </a:pPr>
            <a:r>
              <a:rPr lang="mt" sz="1800" b="0" i="0" strike="noStrike" cap="none" spc="0" baseline="0" dirty="0">
                <a:solidFill>
                  <a:srgbClr val="000000"/>
                </a:solidFill>
                <a:effectLst/>
                <a:latin typeface="Helvetica"/>
                <a:ea typeface="Helvetica"/>
                <a:cs typeface="Helvetica"/>
              </a:rPr>
              <a:t>Sistemi ta’ trasportazzjoni fl-għeluq huma l-aħjar mod kif tikkontrolla t-trab meta materjali goffi jkunu fi tranżitu.</a:t>
            </a:r>
          </a:p>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sistemi fl-għeluq meta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s-sistema għal sinjali viżibbli ta’ ħsara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Irrapporta difetti lis-superviżur tiegħek</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L-għalliem għandu jżid konklużjonijiet skont il-kuntest</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754186"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 Sistemi ta’ Immaniġġjar u ta’ Trasport (Folja ta’ Ħidma 2.1.11)</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schemas.microsoft.com/office/2006/documentManagement/types"/>
    <ds:schemaRef ds:uri="http://purl.org/dc/terms/"/>
    <ds:schemaRef ds:uri="d8ecf516-e360-4672-81b9-68723bedb71f"/>
    <ds:schemaRef ds:uri="http://purl.org/dc/dcmitype/"/>
    <ds:schemaRef ds:uri="http://schemas.microsoft.com/office/infopath/2007/PartnerControls"/>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3977EDF-AC98-406A-829B-D28C33E78F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100</TotalTime>
  <Words>933</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2020-06-26T10:44:54Z</dcterms:created>
  <dcterms:modified xsi:type="dcterms:W3CDTF">2024-11-13T12:17:14Z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