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D2F0BA-168C-487C-9EC7-4132E2FBEA5E}" v="30" dt="2022-10-03T07:22:43.338"/>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To usposabljanje zagotavlja priporočila za različne mehanske in pnevmatske manipulacijske ter transportne sisteme za premikanje izdelkov, ki vsebujejo kristalni kremen, zlasti suhih, znotraj podjetja.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Transport materialov, ki vsebujejo kristalni kremen, lahko povzroči dvigovanje delcev prahu v zrak. Najučinkovitejši tehnični ukrep za obvladovanje prahu je obdelava v zaprtih sistemih (ohišje).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Transportni sistemi so običajno pnevmatski (tj. vsebujejo ali jih poganja plin ali zrak pod tlakom), saj so bolj učinkoviti.</a:t>
            </a: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Če zaprt transportni sistem ni na voljo, je lahko alternativa popolnemu zaprtju v ohišje tudi močenje suhih materialov.</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7907629" y="429114"/>
            <a:ext cx="390972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dirty="0">
                <a:solidFill>
                  <a:srgbClr val="F6A317"/>
                </a:solidFill>
                <a:effectLst/>
                <a:latin typeface="Helvetica"/>
                <a:ea typeface="Helvetica"/>
                <a:cs typeface="Helvetica"/>
              </a:rPr>
              <a:t>USPOSABLJANJE GLEDE DOBRIH PRAKS ZA MANIPULACIJSKE SISTEME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534275" cy="1483849"/>
          </a:xfrm>
        </p:spPr>
        <p:txBody>
          <a:bodyPr anchor="t"/>
          <a:lstStyle/>
          <a:p>
            <a:pPr>
              <a:lnSpc>
                <a:spcPct val="100000"/>
              </a:lnSpc>
            </a:pPr>
            <a:r>
              <a:rPr lang="sl" sz="2800" b="1" i="0" strike="noStrike" cap="none" spc="0" baseline="0">
                <a:solidFill>
                  <a:srgbClr val="FFFFFF"/>
                </a:solidFill>
                <a:effectLst/>
                <a:latin typeface="Helvetica"/>
                <a:ea typeface="Helvetica"/>
                <a:cs typeface="Helvetica"/>
              </a:rPr>
              <a:t>USPOSABLJANJE GLEDE DOBRIH PRAKS ZA MANIPULACIJSKE IN TRANSPORTNE SISTEME V OHIŠJIH</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605486" y="358815"/>
            <a:ext cx="4165968"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pPr>
            <a:r>
              <a:rPr lang="sl" sz="1800" b="1" i="0" strike="noStrike" cap="none" spc="0" baseline="0" dirty="0">
                <a:solidFill>
                  <a:srgbClr val="000000"/>
                </a:solidFill>
                <a:effectLst/>
                <a:latin typeface="Helvetica"/>
                <a:ea typeface="Helvetica"/>
                <a:cs typeface="Helvetica"/>
              </a:rPr>
              <a:t>Pomembno je, da se naučite zaščititi pred nevarnostmi, povezanimi z delom.</a:t>
            </a:r>
          </a:p>
          <a:p>
            <a:pPr>
              <a:lnSpc>
                <a:spcPts val="2400"/>
              </a:lnSpc>
            </a:pPr>
            <a:r>
              <a:rPr lang="sl" sz="1800" b="0" i="0" strike="noStrike" cap="none" spc="0" baseline="0" dirty="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Kako so zasnovani manipulacijski in transportni sistemi, zaprti v ohišja, da preprečijo sproščanje prahu s prostim kristalnim kremenom v zrak na delovnem mestu med premikanjem razsutih materialov</a:t>
            </a:r>
          </a:p>
          <a:p>
            <a:pPr marL="285750" indent="-285750">
              <a:lnSpc>
                <a:spcPts val="2400"/>
              </a:lnSpc>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618344" cy="789663"/>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l" sz="1800" b="0" i="0" strike="noStrike" cap="none" spc="0" baseline="0" dirty="0">
                <a:solidFill>
                  <a:srgbClr val="000000"/>
                </a:solidFill>
                <a:effectLst/>
                <a:latin typeface="Helvetica"/>
                <a:ea typeface="Helvetica"/>
                <a:cs typeface="Helvetica"/>
              </a:rPr>
              <a:t>Manipulacijski in transportni sistemi uporabljajo za obvladovanje prahu zapiranje v ohišja, kar je ena od petih glavnih tehnik za obvladovanje prahu.</a:t>
            </a:r>
          </a:p>
          <a:p>
            <a:pPr marL="342900" indent="-342900">
              <a:lnSpc>
                <a:spcPts val="24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Pravilno delovanje te opreme je bistveno za zaščito pred prostim kristalnim kremenom.</a:t>
            </a:r>
          </a:p>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spcBef>
                <a:spcPts val="600"/>
              </a:spcBef>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 </a:t>
            </a:r>
          </a:p>
          <a:p>
            <a:pPr>
              <a:lnSpc>
                <a:spcPts val="2400"/>
              </a:lnSpc>
              <a:spcBef>
                <a:spcPts val="600"/>
              </a:spcBef>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spcBef>
                <a:spcPts val="600"/>
              </a:spcBef>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957385"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KAKO V OHIŠJA ZAPRTI SISTEMI POMAGAJO ZMANJŠATI IZPOSTAVLJENOST PROSTEMU KRISTALNEMU KREMENU</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494929"/>
            <a:ext cx="5797728" cy="2550271"/>
          </a:xfrm>
        </p:spPr>
        <p:txBody>
          <a:bodyPr/>
          <a:lstStyle/>
          <a:p>
            <a:pPr>
              <a:lnSpc>
                <a:spcPts val="2400"/>
              </a:lnSpc>
              <a:spcAft>
                <a:spcPts val="1000"/>
              </a:spcAft>
            </a:pPr>
            <a:r>
              <a:rPr lang="sl" sz="1800" b="0" i="0" strike="noStrike" cap="none" spc="0" baseline="0" dirty="0">
                <a:solidFill>
                  <a:srgbClr val="000000"/>
                </a:solidFill>
                <a:effectLst/>
                <a:latin typeface="Helvetica"/>
                <a:ea typeface="Helvetica"/>
                <a:cs typeface="Helvetica"/>
              </a:rPr>
              <a:t>Zaprti sistemi so najučinkovitejši tehnični ukrepi za obvladovanje prahu. Njihove prednosti so med drugim:</a:t>
            </a:r>
          </a:p>
          <a:p>
            <a:pPr marL="342900" indent="-342900">
              <a:lnSpc>
                <a:spcPts val="2400"/>
              </a:lnSpc>
              <a:spcBef>
                <a:spcPts val="600"/>
              </a:spcBef>
              <a:spcAft>
                <a:spcPts val="10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Manjša/odpravljena izpostavljenost prahu </a:t>
            </a:r>
          </a:p>
          <a:p>
            <a:pPr marL="342900" indent="-342900">
              <a:lnSpc>
                <a:spcPts val="2400"/>
              </a:lnSpc>
              <a:spcBef>
                <a:spcPts val="600"/>
              </a:spcBef>
              <a:spcAft>
                <a:spcPts val="10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Hiter in cenovno ugoden transport materiala</a:t>
            </a:r>
          </a:p>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Omejeno tveganje človeške napake in telesnih poškodb</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0026" t="3" r="14072" b="-3"/>
          <a:stretch/>
        </p:blipFill>
        <p:spPr>
          <a:xfrm>
            <a:off x="6763658" y="1608138"/>
            <a:ext cx="505369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VRSTE ZAPRTIH TRANSPORTNIH SISTEMOV</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4" y="2721600"/>
            <a:ext cx="5453624" cy="3203874"/>
          </a:xfrm>
        </p:spPr>
        <p:txBody>
          <a:bodyPr/>
          <a:lstStyle/>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Vijačni transporterji</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Tekoči trakovi</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Korčna dvigala</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Vibracijski podajalniki</a:t>
            </a:r>
          </a:p>
          <a:p>
            <a:pPr marL="285750" indent="-285750">
              <a:lnSpc>
                <a:spcPts val="2400"/>
              </a:lnSpc>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Predavateljevo besedilo – dodajte sliko in informacije o posebnih transportnih sistemih, ki se uporabljajo v vašem delovnem kontekstu (če je primerno)</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805156" cy="850900"/>
          </a:xfrm>
        </p:spPr>
        <p:txBody>
          <a:bodyPr anchor="t"/>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PRI V OHIŠJA ZAPRTIH MANIPULACIJSKIH SISTEMIH</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lIns="91440" tIns="45720" rIns="91440" bIns="45720" anchor="t"/>
          <a:lstStyle/>
          <a:p>
            <a:pPr>
              <a:spcBef>
                <a:spcPts val="800"/>
              </a:spcBef>
            </a:pPr>
            <a:r>
              <a:rPr lang="sl" sz="1600" b="1" i="0" strike="noStrike" cap="none" spc="0" baseline="0" dirty="0">
                <a:solidFill>
                  <a:srgbClr val="000000"/>
                </a:solidFill>
                <a:effectLst/>
                <a:latin typeface="Helvetica"/>
                <a:ea typeface="Helvetica"/>
                <a:cs typeface="Helvetica"/>
              </a:rPr>
              <a:t>PRAVILNO</a:t>
            </a:r>
          </a:p>
          <a:p>
            <a:pPr marL="285750" indent="-285750">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Preverite vidne znake poškodb, zlasti na mestih obrabe (npr. ovinki</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Razsutja takoj počistite s sesanjem ali mokrim čiščenjem</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Preverite stanje naprav za čiščenje tekočega traku in jih po potrebi nastavite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spcBef>
                <a:spcPts val="800"/>
              </a:spcBef>
              <a:spcAft>
                <a:spcPts val="10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O možnem puščanju/težavah obvestite nadzornika na kraju samem</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spcBef>
                <a:spcPts val="800"/>
              </a:spcBef>
              <a:spcAft>
                <a:spcPts val="10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Pripravite načrte za odpravo napak. Določite na primer varne načine odprave zamašitev</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a:spcBef>
                <a:spcPts val="800"/>
              </a:spcBef>
              <a:buSzPct val="85000"/>
            </a:pPr>
            <a:r>
              <a:rPr lang="sl" sz="1600" b="1" i="0" strike="noStrike" cap="none" spc="0" baseline="0" dirty="0">
                <a:solidFill>
                  <a:srgbClr val="000000"/>
                </a:solidFill>
                <a:effectLst/>
                <a:latin typeface="Helvetica"/>
                <a:ea typeface="Helvetica"/>
                <a:cs typeface="Helvetica"/>
              </a:rPr>
              <a:t>NEPRAVILNO</a:t>
            </a:r>
          </a:p>
          <a:p>
            <a:pPr marL="285750" indent="-285750">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Preobremenitev manipulacijskih sistemov za materialom</a:t>
            </a:r>
          </a:p>
          <a:p>
            <a:pPr marL="285750" indent="-285750">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Transport predmetov, ki niso namenjeni za zaprti sistem</a:t>
            </a:r>
          </a:p>
          <a:p>
            <a:pPr marL="285750" indent="-285750">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Izvajanje neodobrenih sprememb sistema. Vključite kompetentnega strokovnjaka.</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Zaprti transportni sistemi so najboljši način obvladovanja prahu pri transportu razsutih materialov.</a:t>
            </a:r>
          </a:p>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Če so na voljo, vedno uporabljajte zaprte sisteme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Sistem preverite, ali ima vidne znake poškodb</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Napake prijavite svojemu nadrejenemu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Predavatelj doda zaključke za svoj kontekst</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NADALJNJE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Dobre prakse za manipulacijske in transportne sisteme (Opravilni list 2.1.11)</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4"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5" history="0"/>
              </a:rPr>
              <a:t>Vodnik NEPSI za MSP</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6"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3.xml><?xml version="1.0" encoding="utf-8"?>
<ds:datastoreItem xmlns:ds="http://schemas.openxmlformats.org/officeDocument/2006/customXml" ds:itemID="{FF6CDDDB-E499-4D6F-B729-3D985250D9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78</TotalTime>
  <Words>916</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38</cp:revision>
  <dcterms:created xsi:type="dcterms:W3CDTF">2020-06-26T10:44:54Z</dcterms:created>
  <dcterms:modified xsi:type="dcterms:W3CDTF">2024-11-13T11:00:34Z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