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Overeksponering for respirabelt krystallinsk silica (RCS) har alvorlige konsekvenser på lang sigt. Af den grund er det vigtigt, at alle arbejdere er opmærksomme på. hvordan man kan begrænse eller eliminere eksponering for silicastøv </a:t>
            </a:r>
          </a:p>
          <a:p>
            <a:endParaRPr lang="en-US"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Dette træningsmateriale giver vejledning om indeslutning af processer. Husk, at en risikovurdering er nødvendig, før man designer en lukket proces, selvom dette primært vedrører ledelsen.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 sz="1400" b="1" i="0" strike="noStrike" cap="none" spc="0" baseline="0">
                <a:solidFill>
                  <a:srgbClr val="F6A317"/>
                </a:solidFill>
                <a:effectLst/>
                <a:latin typeface="Helvetica"/>
                <a:ea typeface="Helvetica"/>
                <a:cs typeface="Helvetica"/>
              </a:rPr>
              <a:t>GOD PRAKSIS-TRÆNING TIL INDESLUTNING AF PROCESSER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da" sz="2800" b="1" i="0" strike="noStrike" cap="none" spc="0" baseline="0" dirty="0">
                <a:solidFill>
                  <a:srgbClr val="FFFFFF"/>
                </a:solidFill>
                <a:effectLst/>
                <a:latin typeface="Helvetica"/>
                <a:ea typeface="Helvetica"/>
                <a:cs typeface="Helvetica"/>
              </a:rPr>
              <a:t>GOD PRAKSIS-TRÆNING TIL INDESLUTNING AF PROCESSER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355725" y="321972"/>
            <a:ext cx="3441324"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DK"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og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986164" cy="3682369"/>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følgende PowerPoint lærer du om: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Hvordan lukkede processer reducerer eksponeringen for respirabelt krystallinsk silicastøv (RCS)</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Grundlæggende vejledning om indeslutning af processer</a:t>
            </a:r>
          </a:p>
          <a:p>
            <a:pPr marL="285750" indent="-285750">
              <a:lnSpc>
                <a:spcPts val="2400"/>
              </a:lnSpc>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Her er der plads til, at underviseren kan skrive noget – hvis du har tilføjet et tilpasset slide, skriv en kort oversigt over konteksten</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da" sz="2800" b="1" i="0" strike="noStrike" cap="none" spc="0" baseline="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Indeslutning af processer er en af de fem vigtigste teknikker, som man kan bruge til at begrænse støv.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INDESLUTNING</a:t>
            </a:r>
          </a:p>
          <a:p>
            <a:pPr>
              <a:spcAft>
                <a:spcPts val="300"/>
              </a:spcAft>
            </a:pPr>
            <a:r>
              <a:rPr lang="da" sz="1200" b="0" i="0" strike="noStrike" cap="none" spc="0" baseline="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erstat forurenet luft med ren luft.</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luftbåren ved at binde partiklerne i vand</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087527"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Det er vigtigt ift. beskyttelse mod RCS, at udstyret fungere korrekt </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Langvarig eksponering for høje niveauer af RCS kan forårsage invaliderende lungesygdomme.</a:t>
            </a:r>
          </a:p>
          <a:p>
            <a:pPr>
              <a:lnSpc>
                <a:spcPts val="2400"/>
              </a:lnSpc>
            </a:pPr>
            <a:r>
              <a:rPr lang="da" sz="1800" b="0" i="0" strike="noStrike" cap="none" spc="0" baseline="0" dirty="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dirty="0">
                <a:solidFill>
                  <a:srgbClr val="000000"/>
                </a:solidFill>
                <a:effectLst/>
                <a:latin typeface="Helvetica"/>
                <a:ea typeface="Helvetica"/>
                <a:cs typeface="Helvetica"/>
              </a:rPr>
              <a:t>Ved at følge god praksis i dag beskytter vi vores fremtidige sundhed.</a:t>
            </a:r>
          </a:p>
          <a:p>
            <a:pPr>
              <a:lnSpc>
                <a:spcPts val="2400"/>
              </a:lnSpc>
            </a:pPr>
            <a:r>
              <a:rPr lang="da" sz="1800" b="0" i="0" strike="noStrike" cap="none" spc="0" baseline="0" dirty="0">
                <a:solidFill>
                  <a:srgbClr val="000000"/>
                </a:solidFill>
                <a:effectLst/>
                <a:latin typeface="Helvetica"/>
                <a:ea typeface="Helvetica"/>
                <a:cs typeface="Helvetica"/>
              </a:rPr>
              <a:t>Hvad vil du gerne lave, når du går på pension?</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HVORDAN LUKKEDE PROCESSER HJÆLPER MED REDUCERING AF RCS-EKSPONERING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514114"/>
            <a:ext cx="5453624" cy="3343886"/>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En lukket proces er en måde, hvorpå man kan bruge til at begrænse støv og reducere støveksponering ved at indeslutte eller isolere kilden til en støvet proces.</a:t>
            </a:r>
          </a:p>
          <a:p>
            <a:pPr>
              <a:lnSpc>
                <a:spcPts val="2400"/>
              </a:lnSpc>
            </a:pPr>
            <a:r>
              <a:rPr lang="da" sz="1800" b="0" i="0" strike="noStrike" cap="none" spc="0" baseline="0" dirty="0">
                <a:solidFill>
                  <a:srgbClr val="000000"/>
                </a:solidFill>
                <a:effectLst/>
                <a:latin typeface="Helvetica"/>
                <a:ea typeface="Helvetica"/>
                <a:cs typeface="Helvetica"/>
              </a:rPr>
              <a:t>Ved blot at placere en barriere mellem kilden og medarbejderne, kan støveksponering reduceres betydeligt. Indeslutning kan anvendes til mange industrielle processer.</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6333003"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VEJLEDNING OM INDESLUTNING AF PROCESSER</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pPr>
            <a:r>
              <a:rPr lang="da" sz="1800" b="0" i="0" strike="noStrike" cap="none" spc="0" baseline="0" dirty="0">
                <a:solidFill>
                  <a:srgbClr val="000000"/>
                </a:solidFill>
                <a:effectLst/>
                <a:latin typeface="Helvetica"/>
                <a:ea typeface="Helvetica"/>
                <a:cs typeface="Helvetica"/>
              </a:rPr>
              <a:t>Indeslutning af processer er en af de mest effektive måder at begrænse støv på:</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Det er altid bedre at kontrollere støv ved kilden i stedet for at stole på personligt beskyttelsesudstyr (f.eks. støvmasker), som kun beskytter bæreren, og som ikke altid er så pålidelige.</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Brugen af udsugning og undertryk kan understøtte indkapslingsmetoder. Korrekt ventilation af arbejdspladsen sikrer en god luftkvalitet og forhindrer støv i at trænge ind igen.</a:t>
            </a:r>
          </a:p>
          <a:p>
            <a:pPr>
              <a:lnSpc>
                <a:spcPts val="2400"/>
              </a:lnSpc>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850900"/>
          </a:xfrm>
        </p:spPr>
        <p:txBody>
          <a:bodyPr anchor="t"/>
          <a:lstStyle/>
          <a:p>
            <a:pPr>
              <a:lnSpc>
                <a:spcPct val="100000"/>
              </a:lnSpc>
            </a:pPr>
            <a:r>
              <a:rPr lang="da" sz="2800" b="1" i="0" strike="noStrike" cap="none" spc="0" baseline="0">
                <a:solidFill>
                  <a:srgbClr val="F6A317"/>
                </a:solidFill>
                <a:effectLst/>
                <a:latin typeface="Helvetica"/>
                <a:ea typeface="Helvetica"/>
                <a:cs typeface="Helvetica"/>
              </a:rPr>
              <a:t>ANBEFALINGER MHT. INDESLUTNING AF PROCESSER</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lnSpc>
                <a:spcPct val="100000"/>
              </a:lnSpc>
              <a:spcBef>
                <a:spcPts val="600"/>
              </a:spcBef>
            </a:pPr>
            <a:r>
              <a:rPr lang="da" sz="1600" b="1" i="0" strike="noStrike" cap="none" spc="0" baseline="0" dirty="0">
                <a:solidFill>
                  <a:srgbClr val="000000"/>
                </a:solidFill>
                <a:effectLst/>
                <a:latin typeface="Helvetica"/>
                <a:ea typeface="Helvetica"/>
                <a:cs typeface="Helvetica"/>
              </a:rPr>
              <a:t>DET ANBEFALES, AT DU</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Kun udfører processen, når indelukket er lukket, og ventilationssystemet kører</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Kontrollerer regelmæssigt for skader på indelukket og rapporterer defekter</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Har en plan på plads for sikker håndtering af maskinfejl og spild, der opstår inde i indelukket. </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Stopper processen og venter indtil luften er ren, før du træder ind i indelukket</a:t>
            </a:r>
          </a:p>
          <a:p>
            <a:pPr marL="285750" indent="-285750">
              <a:lnSpc>
                <a:spcPct val="100000"/>
              </a:lnSpc>
              <a:spcBef>
                <a:spcPts val="600"/>
              </a:spcBef>
              <a:spcAft>
                <a:spcPts val="1000"/>
              </a:spcAft>
              <a:buSzPct val="85000"/>
              <a:buFont typeface=".Apple Color Emoji UI"/>
              <a:buChar char="✅"/>
            </a:pPr>
            <a:r>
              <a:rPr lang="da" sz="1600" b="0" i="0" strike="noStrike" cap="none" spc="0" baseline="0" dirty="0">
                <a:solidFill>
                  <a:srgbClr val="FF0000"/>
                </a:solidFill>
                <a:effectLst/>
                <a:latin typeface="Helvetica"/>
                <a:ea typeface="Helvetica"/>
                <a:cs typeface="Helvetica"/>
              </a:rPr>
              <a:t>Plads til at underviseren kan skrive noget — Tilføj yderligere information om indeslutningen af processer, der er relevante for din egen kontekst</a:t>
            </a:r>
          </a:p>
          <a:p>
            <a:pPr>
              <a:lnSpc>
                <a:spcPct val="100000"/>
              </a:lnSpc>
              <a:spcBef>
                <a:spcPts val="600"/>
              </a:spcBef>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Går ind i indelukket uden at følge forholdsreglerne mod støveksponering. (f.eks. personligt beskyttelsesudstyr)</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Udfører en process når dørerne til indelukket er åbne</a:t>
            </a:r>
          </a:p>
          <a:p>
            <a:pPr marL="285750" indent="-285750">
              <a:lnSpc>
                <a:spcPct val="100000"/>
              </a:lnSpc>
              <a:spcBef>
                <a:spcPts val="600"/>
              </a:spcBef>
              <a:buSzPct val="85000"/>
              <a:buFont typeface=".Apple Color Emoji UI"/>
              <a:buChar char="❌"/>
            </a:pPr>
            <a:r>
              <a:rPr lang="da" sz="1600" b="0" i="0" strike="noStrike" cap="none" spc="0" baseline="0" dirty="0">
                <a:solidFill>
                  <a:srgbClr val="FF0000"/>
                </a:solidFill>
                <a:effectLst/>
                <a:latin typeface="Helvetica"/>
                <a:ea typeface="Helvetica"/>
                <a:cs typeface="Helvetica"/>
              </a:rPr>
              <a:t>Tekst til underviseren — Tilføj yderligere tekst om indeslutningen af processer, der er relevante for din egen kontekst</a:t>
            </a:r>
          </a:p>
          <a:p>
            <a:pPr marL="285750" indent="-285750">
              <a:lnSpc>
                <a:spcPct val="100000"/>
              </a:lnSpc>
              <a:spcBef>
                <a:spcPts val="6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da" sz="1800" b="0" i="0" strike="noStrike" cap="none" spc="0" baseline="0" dirty="0">
                <a:solidFill>
                  <a:srgbClr val="000000"/>
                </a:solidFill>
                <a:effectLst/>
                <a:latin typeface="Helvetica"/>
                <a:ea typeface="Helvetica"/>
                <a:cs typeface="Helvetica"/>
              </a:rPr>
              <a:t>Indeslutning af processer er blandt de mest effektive midler til støvkontrol. Husk:</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Brug altid lukkede processer med ventilationssystemer, hvor det er muligt - rapporter fejl</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Hav en plan på plads for at håndtere situationer, hvor du skal ind i indelukket, på en sikker måde</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dirty="0">
                <a:solidFill>
                  <a:srgbClr val="FF0000"/>
                </a:solidFill>
                <a:effectLst/>
                <a:latin typeface="Helvetica"/>
                <a:ea typeface="Helvetica"/>
                <a:cs typeface="Helvetica"/>
              </a:rPr>
              <a:t>Her kan underviseren tilføje konkluderende bemærkninger, der er relevante for deres arbejdsplads.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19060"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4" history="0"/>
              </a:rPr>
              <a:t>NEPSI Guide for SMV'er</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5"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0D255C73-9574-46E0-B3FE-4FAAC360ED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59</TotalTime>
  <Words>933</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36</cp:revision>
  <dcterms:created xsi:type="dcterms:W3CDTF">2020-07-22T09:08:33Z</dcterms:created>
  <dcterms:modified xsi:type="dcterms:W3CDTF">2024-11-13T12:29:08Z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