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Den här utbildningen ger vägledning om de olika mekaniska och pneumatiska hanterings- och transportsystemen för intern förflyttning av kristallinkiseldioxidhaltiga produkter, särskilt de som är torra.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Transport av material som innehåller kristallinkiseldioxid kan göra att dammpartiklar blir luftburna. Den mest effektiva tekniska åtgärden för dammkontroll är att arbeta i slutna system (inkapsling, kapsling).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Transportsystem är vanligtvis pneumatiska (d.v.s. innehåller eller drivs av gas eller luft under tryck) eftersom de är mer effektiva.</a:t>
            </a: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Om ett slutet transportsystem inte är tillgängligt kan vätning av torrt material vara ett alternativ till fullständig inneslutning.</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HANTERINGSSYSTEM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TÄCKTA HANTERINGS- </a:t>
            </a:r>
            <a:br>
              <a:rPr lang="sv" sz="2800" b="1" i="0" strike="noStrike" cap="none" spc="0" baseline="0" dirty="0">
                <a:solidFill>
                  <a:srgbClr val="FFFFFF"/>
                </a:solidFill>
                <a:effectLst/>
                <a:latin typeface="Helvetica"/>
                <a:ea typeface="Helvetica"/>
                <a:cs typeface="Helvetica"/>
              </a:rPr>
            </a:br>
            <a:r>
              <a:rPr lang="sv" sz="2800" b="1" i="0" strike="noStrike" cap="none" spc="0" baseline="0" dirty="0">
                <a:solidFill>
                  <a:srgbClr val="FFFFFF"/>
                </a:solidFill>
                <a:effectLst/>
                <a:latin typeface="Helvetica"/>
                <a:ea typeface="Helvetica"/>
                <a:cs typeface="Helvetica"/>
              </a:rPr>
              <a:t>OCH TRANSPORTSYSTEM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084457" y="358815"/>
            <a:ext cx="3686997"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Aft>
                <a:spcPts val="1000"/>
              </a:spcAft>
            </a:pPr>
            <a:r>
              <a:rPr lang="sv" sz="1800" b="1" i="0" strike="noStrike" cap="none" spc="0" baseline="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a:solidFill>
                  <a:srgbClr val="000000"/>
                </a:solidFill>
                <a:effectLst/>
                <a:latin typeface="Helvetica"/>
                <a:ea typeface="Helvetica"/>
                <a:cs typeface="Helvetica"/>
              </a:rPr>
              <a:t>I den här utbildningen kommer du att få veta mer om:</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Hur hanterings- och transportsystem är utformade, helt täckta, för att förhindra utsläpp av inandningsbart kristallinkiseldamm (RCS) i arbetsplatsens luft när bulkmaterial flyttas runt</a:t>
            </a:r>
          </a:p>
          <a:p>
            <a:pPr marL="285750" indent="-285750">
              <a:lnSpc>
                <a:spcPts val="2400"/>
              </a:lnSpc>
              <a:buFont typeface="Arial" panose="020B0604020202020204" pitchFamily="34" charset="0"/>
              <a:buChar char="•"/>
            </a:pPr>
            <a:r>
              <a:rPr lang="sv" sz="1800" b="0" i="0" strike="noStrike" cap="none" spc="0" baseline="0">
                <a:solidFill>
                  <a:srgbClr val="FF0000"/>
                </a:solidFill>
                <a:effectLst/>
                <a:latin typeface="Helvetica"/>
                <a:ea typeface="Helvetica"/>
                <a:cs typeface="Helvetica"/>
              </a:rPr>
              <a:t>Text som instruktören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a:solidFill>
                <a:srgbClr val="FF0000"/>
              </a:solidFill>
            </a:endParaRPr>
          </a:p>
          <a:p>
            <a:pPr marL="285750" indent="-28575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Hanterings- och transportsystem använder ett hölje för att hantera damm, vilket är en av de fem huvudsakliga dammkontrollteknikerna.</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RCS-producerande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Det är viktigt att den här utrustningen fungerar korrekt för att skydda oss mot RCS</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dirty="0">
                <a:solidFill>
                  <a:srgbClr val="000000"/>
                </a:solidFill>
                <a:effectLst/>
                <a:latin typeface="Helvetica"/>
                <a:ea typeface="Helvetica"/>
                <a:cs typeface="Helvetica"/>
              </a:rPr>
              <a:t>Det är viktigt att vi skyddar oss från exponering för det här luftburna dammet varje dag.</a:t>
            </a:r>
            <a:r>
              <a:rPr lang="sv" sz="1800" dirty="0">
                <a:solidFill>
                  <a:srgbClr val="000000"/>
                </a:solidFill>
                <a:latin typeface="Helvetica"/>
                <a:ea typeface="Helvetica"/>
                <a:cs typeface="Helvetica"/>
              </a:rPr>
              <a:t> </a:t>
            </a:r>
            <a:endParaRPr lang="sv" sz="1800" b="0" i="0" strike="noStrike" cap="none" spc="0" baseline="0" dirty="0">
              <a:solidFill>
                <a:srgbClr val="000000"/>
              </a:solidFill>
              <a:effectLst/>
              <a:latin typeface="Helvetica"/>
              <a:ea typeface="Helvetica"/>
              <a:cs typeface="Helvetica"/>
            </a:endParaRPr>
          </a:p>
          <a:p>
            <a:pPr>
              <a:lnSpc>
                <a:spcPts val="2400"/>
              </a:lnSpc>
            </a:pPr>
            <a:r>
              <a:rPr lang="sv" sz="1800" b="0" i="0" strike="noStrike" cap="none" spc="0" baseline="0" dirty="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dirty="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594527"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SÅ HÄR KAN SLUTNA SYSTEM BIDRA TILL EN MINSKAD EXPONERING FÖR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Slutna system är de mest effektiva tekniska åtgärderna för dammkontroll. Fördelarna är:</a:t>
            </a:r>
          </a:p>
          <a:p>
            <a:pPr marL="342900" indent="-342900">
              <a:lnSpc>
                <a:spcPts val="2400"/>
              </a:lnSpc>
              <a:spcBef>
                <a:spcPts val="600"/>
              </a:spcBef>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Minskad/eliminerad dammexponering </a:t>
            </a:r>
          </a:p>
          <a:p>
            <a:pPr marL="342900" indent="-342900">
              <a:lnSpc>
                <a:spcPts val="2400"/>
              </a:lnSpc>
              <a:spcBef>
                <a:spcPts val="600"/>
              </a:spcBef>
              <a:spcAft>
                <a:spcPts val="10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Snabb och kostnadseffektiv transport av material</a:t>
            </a:r>
          </a:p>
          <a:p>
            <a:pPr marL="342900" indent="-342900">
              <a:lnSpc>
                <a:spcPts val="2400"/>
              </a:lnSpc>
              <a:spcBef>
                <a:spcPts val="600"/>
              </a:spcBef>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Begränsad risk för mänskliga fel och skador</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TYPER AV SLUTNA TRANSPORTSYSTEM</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Skruvtransportörer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Transportband</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Korghissar</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Vibrationsmatare</a:t>
            </a:r>
          </a:p>
          <a:p>
            <a:pPr marL="285750" indent="-285750">
              <a:lnSpc>
                <a:spcPts val="2400"/>
              </a:lnSpc>
              <a:buFont typeface="Arial" panose="020B0604020202020204" pitchFamily="34" charset="0"/>
              <a:buChar char="•"/>
            </a:pPr>
            <a:r>
              <a:rPr lang="sv" sz="1800" b="0" i="0" strike="noStrike" cap="none" spc="0" baseline="0">
                <a:solidFill>
                  <a:srgbClr val="FF0000"/>
                </a:solidFill>
                <a:effectLst/>
                <a:latin typeface="Helvetica"/>
                <a:ea typeface="Helvetica"/>
                <a:cs typeface="Helvetica"/>
              </a:rPr>
              <a:t>Text för utbildaren — lägg till en bild och information om transportsystem som är specifika för ditt arbetssammanhang (om tillämpligt)</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sv" sz="2800" b="1" i="0" strike="noStrike" cap="none" spc="0" baseline="0">
                <a:solidFill>
                  <a:srgbClr val="F6A317"/>
                </a:solidFill>
                <a:effectLst/>
                <a:latin typeface="Helvetica"/>
                <a:ea typeface="Helvetica"/>
                <a:cs typeface="Helvetica"/>
              </a:rPr>
              <a:t>SAKER ATT GÖRA OCH INTE GÖRA MED SLUTNA HANTERINGSSYSTEM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sv" sz="1600" b="1" i="0" strike="noStrike" cap="none" spc="0" baseline="0">
                <a:solidFill>
                  <a:srgbClr val="000000"/>
                </a:solidFill>
                <a:effectLst/>
                <a:latin typeface="Helvetica"/>
                <a:ea typeface="Helvetica"/>
                <a:cs typeface="Helvetica"/>
              </a:rPr>
              <a:t>GÖR SÅ HÄR</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Kontrollera om det finns synliga tecken på skador, särskilt vid slitagepunkter (t.ex. böjar)</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Städa upp spill omedelbart med dammsugare eller våtrengöringsmetoder</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Kontrollera skicket på rengöringsenheter för transportband och justera dem vid behov</a:t>
            </a:r>
          </a:p>
          <a:p>
            <a:pPr marL="285750" indent="-285750">
              <a:spcBef>
                <a:spcPts val="800"/>
              </a:spcBef>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Informera arbetsplatsledaren om potentiella läckage/problem</a:t>
            </a:r>
          </a:p>
          <a:p>
            <a:pPr marL="285750" indent="-285750">
              <a:spcBef>
                <a:spcPts val="800"/>
              </a:spcBef>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Planera i förväg för felaktiga situationer. Till exempel att identifiera ett säkert sätt att rensa blockeringar</a:t>
            </a:r>
          </a:p>
          <a:p>
            <a:pPr>
              <a:spcBef>
                <a:spcPts val="800"/>
              </a:spcBef>
              <a:buSzPct val="85000"/>
            </a:pPr>
            <a:r>
              <a:rPr lang="sv" sz="1600" b="1" i="0" strike="noStrike" cap="none" spc="0" baseline="0">
                <a:solidFill>
                  <a:srgbClr val="000000"/>
                </a:solidFill>
                <a:effectLst/>
                <a:latin typeface="Helvetica"/>
                <a:ea typeface="Helvetica"/>
                <a:cs typeface="Helvetica"/>
              </a:rPr>
              <a:t>GÖR INTE SÅ HÄR</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Överlasta hanteringssystemen med material</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Transportera föremål som inte är avsedda för det slutna systemet</a:t>
            </a:r>
          </a:p>
          <a:p>
            <a:pPr marL="285750" indent="-285750">
              <a:spcBef>
                <a:spcPts val="800"/>
              </a:spcBef>
              <a:buSzPct val="85000"/>
              <a:buFont typeface=".Apple Color Emoji UI"/>
              <a:buChar char="❌"/>
            </a:pPr>
            <a:r>
              <a:rPr lang="sv" sz="1600" b="0" i="0" strike="noStrike" cap="none" spc="0" baseline="0">
                <a:solidFill>
                  <a:srgbClr val="000000"/>
                </a:solidFill>
                <a:effectLst/>
                <a:latin typeface="Helvetica"/>
                <a:ea typeface="Helvetica"/>
                <a:cs typeface="Helvetica"/>
              </a:rPr>
              <a:t>Gör obehöriga ändringar i systemet. Anlita en kompetent specialist.</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057500"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Slutna transportsystem är det bästa sättet att kontrollera damm när bulkmaterial transporteras.</a:t>
            </a:r>
          </a:p>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Använd alltid slutna system om de finns</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Kontrollera systemet efter synliga tecken på skador</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Rapportera fel till din handledare</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Här kan utbildaren lägga till sammanfattningar som passar sammanhanget</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för hanterings- och transportsystem (uppgiftsblad 2.1.11)</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304473"/>
            <a:ext cx="10022946" cy="353943"/>
          </a:xfrm>
          <a:prstGeom prst="rect">
            <a:avLst/>
          </a:prstGeom>
          <a:noFill/>
          <a:ln>
            <a:noFill/>
          </a:ln>
        </p:spPr>
        <p:txBody>
          <a:bodyPr wrap="square" anchor="ctr">
            <a:spAutoFit/>
          </a:bodyPr>
          <a:lstStyle/>
          <a:p>
            <a:pPr>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91C57839-78A8-4820-A26B-7E04EED7B4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87</TotalTime>
  <Words>903</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2020-06-26T10:44:54Z</dcterms:created>
  <dcterms:modified xsi:type="dcterms:W3CDTF">2024-11-13T11:35:00Z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