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947BFE06-E7F6-4C90-8B2E-E4C20081E2AF}" v="15" dt="2022-09-27T06:32:10.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Den här utbildningen ger information om städning och god hygien. Tänk på att en riskbedömning är nödvändig innan en städprocess påbörjas, även om det i första hand gäller ledningen.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mj-cs"/>
              </a:rPr>
              <a:t>När kiseldamm genereras som ett resultat av olika arbetsaktiviteter (sågning, krossning, packning, etc.), skapas små dammfraktaler. Om en korrekt rengöringsprocess försummas kan inandningsbart damm förbli luftburet i ett stängt utrymme i dagar, vilket utgör en allvarlig risk för personalen.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Dammkontroll kan uppnås med två typer av rengöringsmetoder: torr rengöring och våt rengöring.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Den här videon visar en bra metod för rengöring av golv. Bredvid videobilden ser du en graf och en röd stapel som visar dammkoncentrationen i mg/m3.</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Mätningen av dammkoncentrationen handlar inte om inandningsbar kristallinkiseldioxid, den baseras på en semikvantitativ mätning. Det väsentliga är inte dammkoncentrationsvärdet utan den relativa skillnaden mellan exponeringsnivåer under den rekommenderade metoden och andra metoder.</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v" sz="1200" b="0" i="0" strike="noStrike" cap="none" spc="0" baseline="0" dirty="0">
                <a:solidFill>
                  <a:srgbClr val="000000"/>
                </a:solidFill>
                <a:effectLst/>
                <a:latin typeface="+mn-lt"/>
                <a:ea typeface="Calibri"/>
                <a:cs typeface="Calibri"/>
              </a:rPr>
              <a:t>Innan du använder rengöringsutrustning ska du visuellt kontrollera utrustningen för tecken på skador minst en gång i veckan. Tätare kontroller kommer att vara nödvändiga för utrustning som är i konstant användning. Om skadan är synlig ska du informera platschefen om problemet.</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Använd inte en torr borste för att sopa upp damm i ett slutet utrymme (se bild).</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Använd inte tryckluft eftersom det kommer att störa dammet och göra att det blir luftburet igen. Användning av tryckluft för att ta bort damm från arbetskläder bör endast göras med hjälp av specialiserad och dedikerad utrustning (t.ex. luftduschkabiner). </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Observera att dammsugningssystem i allmänhet inte är lämpliga för att sanera spill av fuktigt material.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v" sz="1200" b="0" i="0" strike="noStrike" cap="none" spc="0" baseline="0" dirty="0">
                <a:solidFill>
                  <a:srgbClr val="000000"/>
                </a:solidFill>
                <a:effectLst/>
                <a:latin typeface="+mn-lt"/>
                <a:ea typeface="Calibri"/>
                <a:cs typeface="Calibri"/>
              </a:rPr>
              <a:t>Våt rengöring är generellt sett effektivare eftersom våtrengöringsmetoder förhindrar att fint damm blir luftburet genom att fånga det i vattnet.</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Det är viktigt att justera vattentrycket beroende på rengöringsuppgiften. Vid blötning av stora spill av fint, torrt dammigt material är det bäst att använda en fin fuktdimma. Om du väljer en kraftig vattenstråle kommer dammet återigen att bli luftburet. </a:t>
            </a:r>
          </a:p>
          <a:p>
            <a:endParaRPr lang="en-GB"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När du använder våta processer ska du även se till att lämpliga avrinningssystem är tillgängliga när du använder vattenspray och slangar.</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RENGÖRING OCH GOD HYGIEN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RENGÖRING OCH GOD HYGIEN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742903" y="351692"/>
            <a:ext cx="409740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33274"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De typer av rengöringsmetoder som används kring processer där inandningsbar kristallinkiseldioxid (RCS) kan genereras</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för rengöring och god hygien </a:t>
            </a:r>
          </a:p>
          <a:p>
            <a:pPr marL="285750" indent="-285750">
              <a:lnSpc>
                <a:spcPts val="2400"/>
              </a:lnSpc>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v" sz="1800" b="0" i="0" strike="noStrike" cap="none" spc="0" baseline="0">
                <a:solidFill>
                  <a:srgbClr val="000000"/>
                </a:solidFill>
                <a:effectLst/>
                <a:latin typeface="Helvetica"/>
                <a:ea typeface="Helvetica"/>
                <a:cs typeface="Helvetica"/>
              </a:rPr>
              <a:t>Rengöring och god hygien är en av de fem huvudsakliga dammkontrollteknikerna.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Den här aktiviteten kan vara väldigt dammig</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DÄRFÖR ÄR RENGÖRING OCH GOD HYGIEN VIKTIGT</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lIns="91440" tIns="45720" rIns="91440" bIns="45720" anchor="t"/>
          <a:lstStyle/>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Inandningsbart damm (d.v.s. damm som kan komma in i lungorna) kan förbli luftburet i dagar</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När damm som ligger still rörs upp kan det bli luftburet och farligt</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Rutinmässig rengöring minskar riskerna på arbetsplatsen och förhindrar att damm samlas</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TYPER AV RENGÖRING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Det finns två huvudtyper av rengöringsaktiviteter som hjälper till att avlägsna farligt damm från arbetsplatsen. De är:</a:t>
            </a:r>
          </a:p>
          <a:p>
            <a:pPr>
              <a:lnSpc>
                <a:spcPts val="2400"/>
              </a:lnSpc>
            </a:pPr>
            <a:r>
              <a:rPr lang="sv" sz="1800" b="1" i="0" strike="noStrike" cap="none" spc="0" baseline="0" dirty="0">
                <a:solidFill>
                  <a:srgbClr val="000000"/>
                </a:solidFill>
                <a:effectLst/>
                <a:latin typeface="Helvetica"/>
                <a:ea typeface="Helvetica"/>
                <a:cs typeface="Helvetica"/>
              </a:rPr>
              <a:t>Torra rengöringsmetoder</a:t>
            </a:r>
          </a:p>
          <a:p>
            <a:pPr>
              <a:lnSpc>
                <a:spcPts val="2400"/>
              </a:lnSpc>
              <a:spcAft>
                <a:spcPts val="1000"/>
              </a:spcAft>
            </a:pPr>
            <a:r>
              <a:rPr lang="sv" sz="1800" b="0" i="0" strike="noStrike" cap="none" spc="0" baseline="0" dirty="0">
                <a:solidFill>
                  <a:srgbClr val="000000"/>
                </a:solidFill>
                <a:effectLst/>
                <a:latin typeface="Helvetica"/>
                <a:ea typeface="Helvetica"/>
                <a:cs typeface="Helvetica"/>
              </a:rPr>
              <a:t>Torr rengöring innebär vanligtvis att man använder en dammsugare för att avlägsna torrt damm från golv och ytor. </a:t>
            </a:r>
          </a:p>
          <a:p>
            <a:pPr>
              <a:lnSpc>
                <a:spcPts val="2400"/>
              </a:lnSpc>
            </a:pPr>
            <a:r>
              <a:rPr lang="sv" sz="1800" b="1" i="0" strike="noStrike" cap="none" spc="0" baseline="0" dirty="0">
                <a:solidFill>
                  <a:srgbClr val="000000"/>
                </a:solidFill>
                <a:effectLst/>
                <a:latin typeface="Helvetica"/>
                <a:ea typeface="Helvetica"/>
                <a:cs typeface="Helvetica"/>
              </a:rPr>
              <a:t>Våta rengöringsmetoder</a:t>
            </a:r>
          </a:p>
          <a:p>
            <a:pPr>
              <a:lnSpc>
                <a:spcPts val="2400"/>
              </a:lnSpc>
            </a:pPr>
            <a:r>
              <a:rPr lang="sv" sz="1800" b="0" i="0" strike="noStrike" cap="none" spc="0" baseline="0" dirty="0">
                <a:solidFill>
                  <a:srgbClr val="000000"/>
                </a:solidFill>
                <a:effectLst/>
                <a:latin typeface="Helvetica"/>
                <a:ea typeface="Helvetica"/>
                <a:cs typeface="Helvetica"/>
              </a:rPr>
              <a:t>Våta rengöringsmetoder kan innebära moppning, användning av en våt borste eller användning av vattensprayer och slangar. Vattnet hjälper till att minska risken för att damm hamnar i luften vid rengöring.</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RENGÖRING AV GOLV</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36860"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För att undvika onödig exponering för damm ska du alltid använda lämplig rengöringsutrustning när sådan finns. </a:t>
            </a:r>
          </a:p>
          <a:p>
            <a:pPr>
              <a:lnSpc>
                <a:spcPts val="2400"/>
              </a:lnSpc>
            </a:pPr>
            <a:r>
              <a:rPr lang="sv" sz="1800" b="0" i="0" strike="noStrike" cap="none" spc="0" baseline="0" dirty="0">
                <a:solidFill>
                  <a:srgbClr val="000000"/>
                </a:solidFill>
                <a:effectLst/>
                <a:latin typeface="Helvetica"/>
                <a:ea typeface="Helvetica"/>
                <a:cs typeface="Helvetica"/>
              </a:rPr>
              <a:t>Den här videon visar den mest lämpliga rengöringsmetoden för att städa bort damm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från golvet.</a:t>
            </a:r>
          </a:p>
          <a:p>
            <a:pPr>
              <a:lnSpc>
                <a:spcPts val="2400"/>
              </a:lnSpc>
            </a:pPr>
            <a:r>
              <a:rPr lang="sv" sz="1800" b="0" i="0" strike="noStrike" cap="none" spc="0" baseline="0" dirty="0">
                <a:solidFill>
                  <a:srgbClr val="000000"/>
                </a:solidFill>
                <a:effectLst/>
                <a:latin typeface="Helvetica"/>
                <a:ea typeface="Helvetica"/>
                <a:cs typeface="Helvetica"/>
              </a:rPr>
              <a:t>(Klicka för att spela upp videon.)</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VID TORR RENGÖRING</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lIns="91440" tIns="45720" rIns="91440" bIns="45720" anchor="t"/>
          <a:lstStyle/>
          <a:p>
            <a:pPr>
              <a:lnSpc>
                <a:spcPct val="100000"/>
              </a:lnSpc>
            </a:pPr>
            <a:r>
              <a:rPr lang="sv" sz="1600" b="1" i="0" strike="noStrike" cap="none" spc="0" baseline="0" dirty="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Ha en plan för att hantera spill säkert och snabbt</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Kontrollera om dammsugningsutrustningen är skadad före användning. Rapportera felaktigheter</a:t>
            </a:r>
          </a:p>
          <a:p>
            <a:pPr marL="285750" indent="-285750">
              <a:lnSpc>
                <a:spcPct val="100000"/>
              </a:lnSpc>
              <a:spcAft>
                <a:spcPts val="600"/>
              </a:spcAft>
              <a:buSzPct val="85000"/>
              <a:buFont typeface=".Apple Color Emoji UI"/>
              <a:buChar char="✅"/>
            </a:pPr>
            <a:r>
              <a:rPr lang="sv" sz="1600" b="0" i="0" strike="noStrike" cap="none" spc="0" baseline="0" dirty="0">
                <a:solidFill>
                  <a:srgbClr val="000000"/>
                </a:solidFill>
                <a:effectLst/>
                <a:latin typeface="Helvetica"/>
                <a:ea typeface="Helvetica"/>
                <a:cs typeface="Helvetica"/>
              </a:rPr>
              <a:t>Kolla om dammsugarfiltret behöver bytas</a:t>
            </a:r>
          </a:p>
          <a:p>
            <a:pPr>
              <a:lnSpc>
                <a:spcPct val="100000"/>
              </a:lnSpc>
            </a:pPr>
            <a:r>
              <a:rPr lang="sv" sz="1600" b="1" i="0" strike="noStrike" cap="none" spc="0" baseline="0" dirty="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Städa med en torr borste eller med tryckluft, som gör att damm blir luftburet</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en vanlig tryckluftsledning eller ett munstycke för att ta bort torrt damm från arbetskläderna</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VID VÅT RENGÖRING</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5453624" cy="3361806"/>
          </a:xfrm>
        </p:spPr>
        <p:txBody>
          <a:bodyPr/>
          <a:lstStyle/>
          <a:p>
            <a:pPr>
              <a:lnSpc>
                <a:spcPct val="100000"/>
              </a:lnSpc>
            </a:pPr>
            <a:r>
              <a:rPr lang="sv" sz="1600" b="1" i="0" strike="noStrike" cap="none" spc="0" baseline="0" dirty="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Ha en plan för att hantera spill säkert och snabbt</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Se till att vattentillförseln är lämplig och tillräcklig för uppgiften</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Justera vattentrycket och spraya efter behov för uppgiften</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Se till att korrekt avrinning är tillgänglig när du använder sprayer och slangar</a:t>
            </a:r>
          </a:p>
          <a:p>
            <a:pPr>
              <a:lnSpc>
                <a:spcPct val="100000"/>
              </a:lnSpc>
            </a:pPr>
            <a:r>
              <a:rPr lang="sv" sz="1600" b="1" i="0" strike="noStrike" cap="none" spc="0" baseline="0" dirty="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en kraftfull vattenstråle för att städa bort en hög med torrt damm. En fin dusch är mer effektiv.</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623555"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FÖR GOD HYGIEN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pPr>
              <a:lnSpc>
                <a:spcPct val="100000"/>
              </a:lnSpc>
              <a:spcBef>
                <a:spcPts val="800"/>
              </a:spcBef>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Tvätta dina händer regelbundet</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Ta av smutsiga kläder innan du går in i en matsal</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Rengör din arbetsoverall regelbundet</a:t>
            </a:r>
          </a:p>
          <a:p>
            <a:pPr marL="285750" indent="-285750">
              <a:lnSpc>
                <a:spcPct val="100000"/>
              </a:lnSpc>
              <a:spcBef>
                <a:spcPts val="800"/>
              </a:spcBef>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Använd avsedda förvaringsutrymmen för rena kläder och smutsiga overaller</a:t>
            </a:r>
          </a:p>
          <a:p>
            <a:pPr>
              <a:lnSpc>
                <a:spcPct val="100000"/>
              </a:lnSpc>
              <a:spcBef>
                <a:spcPts val="800"/>
              </a:spcBef>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Rök på arbetsplatsen</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Förvara eller konsumera mat och dryck vid arbetsstationen</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Blanda smutsiga och rena kläder </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Ta hem smutsiga overaller</a:t>
            </a:r>
          </a:p>
          <a:p>
            <a:pPr marL="285750" indent="-285750">
              <a:lnSpc>
                <a:spcPct val="100000"/>
              </a:lnSpc>
              <a:spcBef>
                <a:spcPts val="800"/>
              </a:spcBef>
              <a:buSzPct val="85000"/>
              <a:buFont typeface=".Apple Color Emoji UI"/>
              <a:buChar char="✅"/>
            </a:pPr>
            <a:endParaRPr lang="en-US"/>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10602"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När du städar och utövar god hygiene ska du komma ihåg att: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Använd lämplig rengöringsmetod för den aktuella uppgiften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Kontrollera att utrustningen inte är skadad och fungerar korrekt före användning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Ha en god personlig hygien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Undvika rökning — rökning ökar de negativa hälsoeffekterna av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7" history="0"/>
              </a:rPr>
              <a:t>Bra metoder för rengöring av ytor och installationer (uppgiftsblad 2.1.1a</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7" history="0"/>
              </a:rPr>
              <a:t>Bra metoder för god hygien (uppgiftsblad 2.1.10)</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8"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9" history="0"/>
              </a:rPr>
              <a:t>Nepsis guide för små och medelstora företag</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10"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2FD56D07-5678-4740-96AA-467FCF0B1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46</TotalTime>
  <Words>1374</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2020-06-24T14:35:04Z</dcterms:created>
  <dcterms:modified xsi:type="dcterms:W3CDTF">2024-11-13T11:36:07Z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