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204"/>
  </p:normalViewPr>
  <p:slideViewPr>
    <p:cSldViewPr snapToGrid="0" snapToObjects="1">
      <p:cViewPr varScale="1">
        <p:scale>
          <a:sx n="110" d="100"/>
          <a:sy n="110" d="100"/>
        </p:scale>
        <p:origin x="108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poskytuje pokyny k různým mechanickým a pneumatickým manipulačním a přepravním systémům pro interní přesuny produktů obsahujících krystalický oxid křemičitý, zejména pokud jsou suché.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Přeprava materiálů obsahujících krystalický oxid křemičitý může vést k tomu, že se do vzduchu dostanou částečky prachu. Uzavřené systémy jsou neúčinnějším technickým opatřením pro omezování prašnosti (zapouzdření, uzavřený prostor).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Přepravní systémy jsou typicky pneumatické (tj. fungují na stlačený plyn či vzduch), jelikož to je efektivnější možnost.</a:t>
            </a:r>
          </a:p>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Pokud není uzavřený systém k dispozici, může být alternativou k plnému zavření namočení suchých materiálů.</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020595" y="429114"/>
            <a:ext cx="379675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U MANIPULAČNÍCH SYSTÉMŮ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6927091" cy="1483849"/>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U MANIPULAČNÍCH A PŘEPRAVNÍCH SYSTÉMŮ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023124" y="358815"/>
            <a:ext cx="3748330"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70744"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se navrhují uzavřené manipulační a přepravní systémy, aby se zamezilo uvolňování dýchatelného krystalického oxidu křemičitého (RCS) na pracovišti při manipulaci s objemnými materiály</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solidFill>
                <a:srgbClr val="FF0000"/>
              </a:solidFill>
            </a:endParaRP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Manipulační a přepravní řešení využívají uzavřené systémy, co je jedna z pěti hlavních technik omezování prašnosti.</a:t>
            </a:r>
          </a:p>
          <a:p>
            <a:pPr marL="342900" indent="-342900">
              <a:lnSpc>
                <a:spcPts val="27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6154498"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zařízení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 UZAVŘENÉ SYSTÉMY POMÁHAJÍ SNÍŽIT EXPOZICI VŮČI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Uzavřené systémy jsou neúčinnějším technickým opatřením pro omezování prašnosti. K přínosům patří:</a:t>
            </a:r>
          </a:p>
          <a:p>
            <a:pPr marL="342900" indent="-34290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Snížení/eliminace expozice vůči prachu </a:t>
            </a:r>
          </a:p>
          <a:p>
            <a:pPr marL="342900" indent="-34290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Rychlá, nákladově efektivní přeprava materiálů</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Omezené riziko chyb lidského faktoru a úrazů</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UZAVŘENÝCH PŘEPRAVNÍCH SYSTÉMŮ</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Šnekové dopravníky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Pásové dopravníky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Korečkové elevátory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Vibrační podávače</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pro školitele – přidejte obrázek a informace o přepravních systémech relevantních pro váš pracovní kontext (připadá-li v to úvahu)</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747324" cy="850900"/>
          </a:xfrm>
        </p:spPr>
        <p:txBody>
          <a:bodyPr anchor="t"/>
          <a:lstStyle/>
          <a:p>
            <a:r>
              <a:rPr lang="cs" sz="3000" b="1" i="0" strike="noStrike" cap="none" spc="0" baseline="0" dirty="0">
                <a:solidFill>
                  <a:srgbClr val="F6A317"/>
                </a:solidFill>
                <a:effectLst/>
                <a:latin typeface="Helvetica"/>
                <a:ea typeface="Helvetica"/>
                <a:cs typeface="Helvetica"/>
              </a:rPr>
              <a:t>UZAVŘENÉ MANIPULAČNÍ SYSTÉMY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0068240"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Hledejte viditelné známky poškození, zejména v místech velkého opotřebení (např. ohyby)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Úniky odstraňujte okamžitě pomocí vysavače či mokrého čištění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Sledujte stav zařízení pro čištění dopravníkového pásu a dle potřeby je upravte</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Informujte vedoucího pracoviště o možných únicích/problémech</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Plánujte postup pro případ, že nastane závada. Určete například bezpečný způsob k odstranění překážek</a:t>
            </a:r>
          </a:p>
          <a:p>
            <a:pPr>
              <a:buSzPct val="85000"/>
            </a:pPr>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Nepřetěžujte manipulační systémy materiálem</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Nepřevážejte předměty, které nejsou určeny pro uzavřený systém</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Neprovádějte neoprávněné změny v systému. Obraťte se na příslušného specialistu.</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655944" cy="3682369"/>
          </a:xfrm>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Uzavřené přepravní systémy jsou nejlepším způsobem k řízení prašnosti při přepravě velkoobjemových materiálů.</a:t>
            </a:r>
          </a:p>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Jsou-li uzavřené systémy k dispozici, používejte je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Kontrolujte, zda systémy nemají viditelné známky poškození</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Závady oznamujte nadřízenému</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Školitel může přidat kontextuální závěry</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851424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manipulační a přepravní systémy (list 2.1.11)</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2.xml><?xml version="1.0" encoding="utf-8"?>
<ds:datastoreItem xmlns:ds="http://schemas.openxmlformats.org/officeDocument/2006/customXml" ds:itemID="{57031A4E-596B-4550-BE03-3174DD67C1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TotalTime>
  <Words>849</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2020-06-26T10:44:54Z</dcterms:created>
  <dcterms:modified xsi:type="dcterms:W3CDTF">2024-11-13T11:44:04Z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